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  <p:sldMasterId id="2147483654" r:id="rId4"/>
  </p:sldMasterIdLst>
  <p:notesMasterIdLst>
    <p:notesMasterId r:id="rId24"/>
  </p:notesMasterIdLst>
  <p:handoutMasterIdLst>
    <p:handoutMasterId r:id="rId25"/>
  </p:handoutMasterIdLst>
  <p:sldIdLst>
    <p:sldId id="381" r:id="rId5"/>
    <p:sldId id="393" r:id="rId6"/>
    <p:sldId id="420" r:id="rId7"/>
    <p:sldId id="419" r:id="rId8"/>
    <p:sldId id="401" r:id="rId9"/>
    <p:sldId id="400" r:id="rId10"/>
    <p:sldId id="402" r:id="rId11"/>
    <p:sldId id="403" r:id="rId12"/>
    <p:sldId id="404" r:id="rId13"/>
    <p:sldId id="405" r:id="rId14"/>
    <p:sldId id="407" r:id="rId15"/>
    <p:sldId id="408" r:id="rId16"/>
    <p:sldId id="409" r:id="rId17"/>
    <p:sldId id="410" r:id="rId18"/>
    <p:sldId id="411" r:id="rId19"/>
    <p:sldId id="413" r:id="rId20"/>
    <p:sldId id="414" r:id="rId21"/>
    <p:sldId id="416" r:id="rId22"/>
    <p:sldId id="422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137" userDrawn="1">
          <p15:clr>
            <a:srgbClr val="A4A3A4"/>
          </p15:clr>
        </p15:guide>
        <p15:guide id="4" pos="6675" userDrawn="1">
          <p15:clr>
            <a:srgbClr val="A4A3A4"/>
          </p15:clr>
        </p15:guide>
        <p15:guide id="5" orient="horz" pos="1094" userDrawn="1">
          <p15:clr>
            <a:srgbClr val="A4A3A4"/>
          </p15:clr>
        </p15:guide>
        <p15:guide id="6" orient="horz" pos="2636" userDrawn="1">
          <p15:clr>
            <a:srgbClr val="A4A3A4"/>
          </p15:clr>
        </p15:guide>
        <p15:guide id="8" orient="horz" pos="193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DD"/>
    <a:srgbClr val="D51317"/>
    <a:srgbClr val="996633"/>
    <a:srgbClr val="747474"/>
    <a:srgbClr val="A9A9A9"/>
    <a:srgbClr val="9F9EA0"/>
    <a:srgbClr val="7B7D7B"/>
    <a:srgbClr val="3A393D"/>
    <a:srgbClr val="167655"/>
    <a:srgbClr val="D6D0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AE6999-3508-BF4A-A3CE-AEB1237D92FD}" v="79" dt="2024-01-31T09:25:42.791"/>
    <p1510:client id="{4A963887-40C4-0A43-8501-476E227CAC95}" v="4" dt="2024-01-31T11:26:55.610"/>
    <p1510:client id="{EFF234FA-8E39-824F-9DCE-87E926E359A5}" v="5" dt="2024-01-31T11:13:19.114"/>
  </p1510:revLst>
</p1510:revInfo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Světlý styl 2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74" autoAdjust="0"/>
    <p:restoredTop sz="65443" autoAdjust="0"/>
  </p:normalViewPr>
  <p:slideViewPr>
    <p:cSldViewPr snapToGrid="0" showGuides="1">
      <p:cViewPr varScale="1">
        <p:scale>
          <a:sx n="80" d="100"/>
          <a:sy n="80" d="100"/>
        </p:scale>
        <p:origin x="2648" y="176"/>
      </p:cViewPr>
      <p:guideLst>
        <p:guide orient="horz" pos="2137"/>
        <p:guide pos="6675"/>
        <p:guide orient="horz" pos="1094"/>
        <p:guide orient="horz" pos="2636"/>
        <p:guide orient="horz" pos="193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315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Jeurissen" userId="bcea22e4a17a585b" providerId="LiveId" clId="{4A963887-40C4-0A43-8501-476E227CAC95}"/>
    <pc:docChg chg="custSel modSld">
      <pc:chgData name="Leonie Jeurissen" userId="bcea22e4a17a585b" providerId="LiveId" clId="{4A963887-40C4-0A43-8501-476E227CAC95}" dt="2024-01-31T11:26:55.610" v="23" actId="14826"/>
      <pc:docMkLst>
        <pc:docMk/>
      </pc:docMkLst>
      <pc:sldChg chg="addSp delSp modSp mod">
        <pc:chgData name="Leonie Jeurissen" userId="bcea22e4a17a585b" providerId="LiveId" clId="{4A963887-40C4-0A43-8501-476E227CAC95}" dt="2024-01-31T11:26:55.610" v="23" actId="14826"/>
        <pc:sldMkLst>
          <pc:docMk/>
          <pc:sldMk cId="2783599432" sldId="381"/>
        </pc:sldMkLst>
        <pc:spChg chg="del">
          <ac:chgData name="Leonie Jeurissen" userId="bcea22e4a17a585b" providerId="LiveId" clId="{4A963887-40C4-0A43-8501-476E227CAC95}" dt="2024-01-31T11:22:59.592" v="4" actId="478"/>
          <ac:spMkLst>
            <pc:docMk/>
            <pc:sldMk cId="2783599432" sldId="381"/>
            <ac:spMk id="2" creationId="{00000000-0000-0000-0000-000000000000}"/>
          </ac:spMkLst>
        </pc:spChg>
        <pc:spChg chg="del mod">
          <ac:chgData name="Leonie Jeurissen" userId="bcea22e4a17a585b" providerId="LiveId" clId="{4A963887-40C4-0A43-8501-476E227CAC95}" dt="2024-01-31T11:23:04.545" v="6" actId="478"/>
          <ac:spMkLst>
            <pc:docMk/>
            <pc:sldMk cId="2783599432" sldId="381"/>
            <ac:spMk id="3" creationId="{00000000-0000-0000-0000-000000000000}"/>
          </ac:spMkLst>
        </pc:spChg>
        <pc:spChg chg="add del mod">
          <ac:chgData name="Leonie Jeurissen" userId="bcea22e4a17a585b" providerId="LiveId" clId="{4A963887-40C4-0A43-8501-476E227CAC95}" dt="2024-01-31T11:23:01.625" v="5" actId="478"/>
          <ac:spMkLst>
            <pc:docMk/>
            <pc:sldMk cId="2783599432" sldId="381"/>
            <ac:spMk id="5" creationId="{B87B1A26-D6BF-6E63-9BF6-3DC362F11A2F}"/>
          </ac:spMkLst>
        </pc:spChg>
        <pc:spChg chg="add del mod">
          <ac:chgData name="Leonie Jeurissen" userId="bcea22e4a17a585b" providerId="LiveId" clId="{4A963887-40C4-0A43-8501-476E227CAC95}" dt="2024-01-31T11:23:06.541" v="7" actId="478"/>
          <ac:spMkLst>
            <pc:docMk/>
            <pc:sldMk cId="2783599432" sldId="381"/>
            <ac:spMk id="11" creationId="{2762B23C-5A21-278E-75FE-9D6C219AA042}"/>
          </ac:spMkLst>
        </pc:spChg>
        <pc:spChg chg="add del mod">
          <ac:chgData name="Leonie Jeurissen" userId="bcea22e4a17a585b" providerId="LiveId" clId="{4A963887-40C4-0A43-8501-476E227CAC95}" dt="2024-01-31T11:23:13.408" v="10"/>
          <ac:spMkLst>
            <pc:docMk/>
            <pc:sldMk cId="2783599432" sldId="381"/>
            <ac:spMk id="12" creationId="{B1AB89B8-B5A8-6B6E-4BBC-F2FB66B51070}"/>
          </ac:spMkLst>
        </pc:spChg>
        <pc:spChg chg="add del mod">
          <ac:chgData name="Leonie Jeurissen" userId="bcea22e4a17a585b" providerId="LiveId" clId="{4A963887-40C4-0A43-8501-476E227CAC95}" dt="2024-01-31T11:25:48.690" v="21" actId="478"/>
          <ac:spMkLst>
            <pc:docMk/>
            <pc:sldMk cId="2783599432" sldId="381"/>
            <ac:spMk id="13" creationId="{ED654C1D-0D23-A42A-CD1D-7FA2E85A8CCA}"/>
          </ac:spMkLst>
        </pc:spChg>
        <pc:picChg chg="mod">
          <ac:chgData name="Leonie Jeurissen" userId="bcea22e4a17a585b" providerId="LiveId" clId="{4A963887-40C4-0A43-8501-476E227CAC95}" dt="2024-01-31T11:25:57.831" v="22" actId="1076"/>
          <ac:picMkLst>
            <pc:docMk/>
            <pc:sldMk cId="2783599432" sldId="381"/>
            <ac:picMk id="6" creationId="{ACEF4B14-D97B-4862-C221-56B2DCEA7A92}"/>
          </ac:picMkLst>
        </pc:picChg>
        <pc:picChg chg="del">
          <ac:chgData name="Leonie Jeurissen" userId="bcea22e4a17a585b" providerId="LiveId" clId="{4A963887-40C4-0A43-8501-476E227CAC95}" dt="2024-01-31T11:22:52.958" v="2" actId="478"/>
          <ac:picMkLst>
            <pc:docMk/>
            <pc:sldMk cId="2783599432" sldId="381"/>
            <ac:picMk id="7" creationId="{94CABB07-6D71-0F45-B5D8-C2B9E0AEFBAA}"/>
          </ac:picMkLst>
        </pc:picChg>
        <pc:picChg chg="del mod">
          <ac:chgData name="Leonie Jeurissen" userId="bcea22e4a17a585b" providerId="LiveId" clId="{4A963887-40C4-0A43-8501-476E227CAC95}" dt="2024-01-31T11:22:48.556" v="1" actId="478"/>
          <ac:picMkLst>
            <pc:docMk/>
            <pc:sldMk cId="2783599432" sldId="381"/>
            <ac:picMk id="10" creationId="{18AFC58C-A2EB-9440-A017-D9DD28019950}"/>
          </ac:picMkLst>
        </pc:picChg>
        <pc:picChg chg="add mod">
          <ac:chgData name="Leonie Jeurissen" userId="bcea22e4a17a585b" providerId="LiveId" clId="{4A963887-40C4-0A43-8501-476E227CAC95}" dt="2024-01-31T11:26:55.610" v="23" actId="14826"/>
          <ac:picMkLst>
            <pc:docMk/>
            <pc:sldMk cId="2783599432" sldId="381"/>
            <ac:picMk id="15" creationId="{FA89786D-1AEF-8EB6-64B6-51515A037F0D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arta.kunzmannova\AppData\Local\Microsoft\Windows\INetCache\Content.Outlook\0DB9VZNH\2VV%20Calculation%20tool%20for%20HRU_2023-05-16-2VV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 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5278759070227495E-2"/>
          <c:y val="8.9405263241988969E-2"/>
          <c:w val="0.85328486567517792"/>
          <c:h val="0.73399509353710257"/>
        </c:manualLayout>
      </c:layout>
      <c:scatterChart>
        <c:scatterStyle val="smoothMarker"/>
        <c:varyColors val="0"/>
        <c:ser>
          <c:idx val="19"/>
          <c:order val="0"/>
          <c:tx>
            <c:strRef>
              <c:f>'KN 2VV'!$BS$98</c:f>
              <c:strCache>
                <c:ptCount val="1"/>
                <c:pt idx="0">
                  <c:v>pmin_sup curve</c:v>
                </c:pt>
              </c:strCache>
            </c:strRef>
          </c:tx>
          <c:spPr>
            <a:ln w="25400"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'KN 2VV'!$BS$101:$BS$113</c:f>
              <c:numCache>
                <c:formatCode>0.00</c:formatCode>
                <c:ptCount val="13"/>
                <c:pt idx="0">
                  <c:v>0</c:v>
                </c:pt>
                <c:pt idx="1">
                  <c:v>165</c:v>
                </c:pt>
                <c:pt idx="2">
                  <c:v>330</c:v>
                </c:pt>
                <c:pt idx="3">
                  <c:v>495</c:v>
                </c:pt>
                <c:pt idx="4">
                  <c:v>660</c:v>
                </c:pt>
                <c:pt idx="5">
                  <c:v>825</c:v>
                </c:pt>
                <c:pt idx="6">
                  <c:v>990</c:v>
                </c:pt>
                <c:pt idx="7">
                  <c:v>1155</c:v>
                </c:pt>
                <c:pt idx="8">
                  <c:v>1320</c:v>
                </c:pt>
                <c:pt idx="9">
                  <c:v>1485</c:v>
                </c:pt>
                <c:pt idx="10">
                  <c:v>1650</c:v>
                </c:pt>
                <c:pt idx="11">
                  <c:v>1815</c:v>
                </c:pt>
                <c:pt idx="12">
                  <c:v>1999.57763671875</c:v>
                </c:pt>
              </c:numCache>
            </c:numRef>
          </c:xVal>
          <c:yVal>
            <c:numRef>
              <c:f>'KN 2VV'!$BT$101:$BT$113</c:f>
              <c:numCache>
                <c:formatCode>0.00</c:formatCode>
                <c:ptCount val="13"/>
                <c:pt idx="0">
                  <c:v>68.782210475039165</c:v>
                </c:pt>
                <c:pt idx="1">
                  <c:v>65.528582144529778</c:v>
                </c:pt>
                <c:pt idx="2">
                  <c:v>61.904682366047673</c:v>
                </c:pt>
                <c:pt idx="3">
                  <c:v>57.891117268671302</c:v>
                </c:pt>
                <c:pt idx="4">
                  <c:v>53.468492981479194</c:v>
                </c:pt>
                <c:pt idx="5">
                  <c:v>48.617415633549832</c:v>
                </c:pt>
                <c:pt idx="6">
                  <c:v>43.318491353961711</c:v>
                </c:pt>
                <c:pt idx="7">
                  <c:v>37.552326271793341</c:v>
                </c:pt>
                <c:pt idx="8">
                  <c:v>31.299526516123212</c:v>
                </c:pt>
                <c:pt idx="9">
                  <c:v>24.540698216029821</c:v>
                </c:pt>
                <c:pt idx="10">
                  <c:v>17.256447500591666</c:v>
                </c:pt>
                <c:pt idx="11">
                  <c:v>9.4273804988872403</c:v>
                </c:pt>
                <c:pt idx="12">
                  <c:v>-1.3163676799443635E-4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8B7-4BCC-8F96-985E053F5574}"/>
            </c:ext>
          </c:extLst>
        </c:ser>
        <c:ser>
          <c:idx val="20"/>
          <c:order val="1"/>
          <c:tx>
            <c:strRef>
              <c:f>'KN 2VV'!$BU$98</c:f>
              <c:strCache>
                <c:ptCount val="1"/>
                <c:pt idx="0">
                  <c:v>pmax_sup curve</c:v>
                </c:pt>
              </c:strCache>
            </c:strRef>
          </c:tx>
          <c:spPr>
            <a:ln w="25400"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'KN 2VV'!$BU$101:$BU$113</c:f>
              <c:numCache>
                <c:formatCode>0.00</c:formatCode>
                <c:ptCount val="13"/>
                <c:pt idx="0">
                  <c:v>0</c:v>
                </c:pt>
                <c:pt idx="1">
                  <c:v>560</c:v>
                </c:pt>
                <c:pt idx="2">
                  <c:v>1120</c:v>
                </c:pt>
                <c:pt idx="3">
                  <c:v>1680</c:v>
                </c:pt>
                <c:pt idx="4">
                  <c:v>2240</c:v>
                </c:pt>
                <c:pt idx="5">
                  <c:v>2800</c:v>
                </c:pt>
                <c:pt idx="6">
                  <c:v>3360</c:v>
                </c:pt>
                <c:pt idx="7">
                  <c:v>3920</c:v>
                </c:pt>
                <c:pt idx="8">
                  <c:v>4480</c:v>
                </c:pt>
                <c:pt idx="9">
                  <c:v>5040</c:v>
                </c:pt>
                <c:pt idx="10">
                  <c:v>5600</c:v>
                </c:pt>
                <c:pt idx="11">
                  <c:v>6160</c:v>
                </c:pt>
                <c:pt idx="12">
                  <c:v>6776.494140625</c:v>
                </c:pt>
              </c:numCache>
            </c:numRef>
          </c:xVal>
          <c:yVal>
            <c:numRef>
              <c:f>'KN 2VV'!$BV$101:$BV$113</c:f>
              <c:numCache>
                <c:formatCode>0.00</c:formatCode>
                <c:ptCount val="13"/>
                <c:pt idx="0">
                  <c:v>1023.4202105333561</c:v>
                </c:pt>
                <c:pt idx="1">
                  <c:v>1012.065690338859</c:v>
                </c:pt>
                <c:pt idx="2">
                  <c:v>990.07211204862926</c:v>
                </c:pt>
                <c:pt idx="3">
                  <c:v>956.68128793731398</c:v>
                </c:pt>
                <c:pt idx="4">
                  <c:v>911.1350302795604</c:v>
                </c:pt>
                <c:pt idx="5">
                  <c:v>852.67515135001554</c:v>
                </c:pt>
                <c:pt idx="6">
                  <c:v>780.54346342332701</c:v>
                </c:pt>
                <c:pt idx="7">
                  <c:v>693.9817787741415</c:v>
                </c:pt>
                <c:pt idx="8">
                  <c:v>592.23190967710627</c:v>
                </c:pt>
                <c:pt idx="9">
                  <c:v>474.53566840686887</c:v>
                </c:pt>
                <c:pt idx="10">
                  <c:v>340.13486723807597</c:v>
                </c:pt>
                <c:pt idx="11">
                  <c:v>188.27131844537504</c:v>
                </c:pt>
                <c:pt idx="12">
                  <c:v>-1.2984804532720773E-2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8B7-4BCC-8F96-985E053F5574}"/>
            </c:ext>
          </c:extLst>
        </c:ser>
        <c:ser>
          <c:idx val="30"/>
          <c:order val="2"/>
          <c:tx>
            <c:v>WP sup</c:v>
          </c:tx>
          <c:spPr>
            <a:ln>
              <a:noFill/>
            </a:ln>
          </c:spPr>
          <c:marker>
            <c:symbol val="circle"/>
            <c:size val="12"/>
            <c:spPr>
              <a:solidFill>
                <a:srgbClr val="00B050">
                  <a:alpha val="95000"/>
                </a:srgb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'KN 2VV'!$AL$68</c:f>
              <c:numCache>
                <c:formatCode>0.0</c:formatCode>
                <c:ptCount val="1"/>
                <c:pt idx="0">
                  <c:v>5000</c:v>
                </c:pt>
              </c:numCache>
            </c:numRef>
          </c:xVal>
          <c:yVal>
            <c:numRef>
              <c:f>'KN 2VV'!$AN$68</c:f>
              <c:numCache>
                <c:formatCode>0.0</c:formatCode>
                <c:ptCount val="1"/>
                <c:pt idx="0">
                  <c:v>300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C8B7-4BCC-8F96-985E053F5574}"/>
            </c:ext>
          </c:extLst>
        </c:ser>
        <c:ser>
          <c:idx val="7"/>
          <c:order val="3"/>
          <c:tx>
            <c:v>WP eha</c:v>
          </c:tx>
          <c:spPr>
            <a:ln>
              <a:noFill/>
            </a:ln>
          </c:spPr>
          <c:marker>
            <c:symbol val="circle"/>
            <c:size val="12"/>
            <c:spPr>
              <a:solidFill>
                <a:srgbClr val="009CDD"/>
              </a:solidFill>
              <a:ln>
                <a:solidFill>
                  <a:srgbClr val="009CDD"/>
                </a:solidFill>
              </a:ln>
            </c:spPr>
          </c:marker>
          <c:xVal>
            <c:numRef>
              <c:f>'KN 2VV'!$AM$68</c:f>
              <c:numCache>
                <c:formatCode>0.0</c:formatCode>
                <c:ptCount val="1"/>
                <c:pt idx="0">
                  <c:v>5000</c:v>
                </c:pt>
              </c:numCache>
            </c:numRef>
          </c:xVal>
          <c:yVal>
            <c:numRef>
              <c:f>'KN 2VV'!$AO$68</c:f>
              <c:numCache>
                <c:formatCode>0.0</c:formatCode>
                <c:ptCount val="1"/>
                <c:pt idx="0">
                  <c:v>300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C8B7-4BCC-8F96-985E053F5574}"/>
            </c:ext>
          </c:extLst>
        </c:ser>
        <c:ser>
          <c:idx val="0"/>
          <c:order val="4"/>
          <c:tx>
            <c:strRef>
              <c:f>'KN 2VV'!$DE$149</c:f>
              <c:strCache>
                <c:ptCount val="1"/>
                <c:pt idx="0">
                  <c:v>Erp 2018 limit</c:v>
                </c:pt>
              </c:strCache>
            </c:strRef>
          </c:tx>
          <c:spPr>
            <a:ln>
              <a:solidFill>
                <a:srgbClr val="009CDD"/>
              </a:solidFill>
            </a:ln>
          </c:spPr>
          <c:marker>
            <c:symbol val="none"/>
          </c:marker>
          <c:dPt>
            <c:idx val="0"/>
            <c:marker>
              <c:symbol val="circle"/>
              <c:size val="10"/>
              <c:spPr>
                <a:noFill/>
                <a:ln w="0">
                  <a:noFill/>
                </a:ln>
              </c:spPr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7-C8B7-4BCC-8F96-985E053F5574}"/>
              </c:ext>
            </c:extLst>
          </c:dPt>
          <c:xVal>
            <c:numRef>
              <c:f>'KN 2VV'!$DD$153:$DD$170</c:f>
              <c:numCache>
                <c:formatCode>0.0</c:formatCode>
                <c:ptCount val="18"/>
                <c:pt idx="0">
                  <c:v>4744.4373761415482</c:v>
                </c:pt>
                <c:pt idx="1">
                  <c:v>4553.6766233591943</c:v>
                </c:pt>
                <c:pt idx="2">
                  <c:v>4626.9743873431926</c:v>
                </c:pt>
                <c:pt idx="3">
                  <c:v>4691.2334158726981</c:v>
                </c:pt>
                <c:pt idx="4">
                  <c:v>4816.6939094989293</c:v>
                </c:pt>
                <c:pt idx="5">
                  <c:v>4902.7064542980715</c:v>
                </c:pt>
                <c:pt idx="6">
                  <c:v>4959.1317856268288</c:v>
                </c:pt>
                <c:pt idx="7">
                  <c:v>4994.4033173048911</c:v>
                </c:pt>
                <c:pt idx="8">
                  <c:v>5015.5271416149444</c:v>
                </c:pt>
                <c:pt idx="9">
                  <c:v>5028.0820293026682</c:v>
                </c:pt>
                <c:pt idx="10">
                  <c:v>5036.2194295767331</c:v>
                </c:pt>
                <c:pt idx="11">
                  <c:v>5042.6634701088069</c:v>
                </c:pt>
                <c:pt idx="12">
                  <c:v>5048.7109570335442</c:v>
                </c:pt>
                <c:pt idx="13">
                  <c:v>5054.2313749486002</c:v>
                </c:pt>
                <c:pt idx="14">
                  <c:v>5057.666886914616</c:v>
                </c:pt>
                <c:pt idx="15">
                  <c:v>5056.0323344552326</c:v>
                </c:pt>
                <c:pt idx="16">
                  <c:v>5044.9152375570793</c:v>
                </c:pt>
                <c:pt idx="17">
                  <c:v>5042.9843974590294</c:v>
                </c:pt>
              </c:numCache>
            </c:numRef>
          </c:xVal>
          <c:yVal>
            <c:numRef>
              <c:f>'KN 2VV'!$DE$153:$DE$170</c:f>
              <c:numCache>
                <c:formatCode>0.0</c:formatCode>
                <c:ptCount val="18"/>
                <c:pt idx="0" formatCode="0.00">
                  <c:v>0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37.79272850566219</c:v>
                </c:pt>
                <c:pt idx="5">
                  <c:v>99.223742495838252</c:v>
                </c:pt>
                <c:pt idx="6">
                  <c:v>160.83755077601319</c:v>
                </c:pt>
                <c:pt idx="7">
                  <c:v>222.57086745773694</c:v>
                </c:pt>
                <c:pt idx="8">
                  <c:v>284.3856074958548</c:v>
                </c:pt>
                <c:pt idx="9">
                  <c:v>346.26007497282819</c:v>
                </c:pt>
                <c:pt idx="10">
                  <c:v>408.1782852247191</c:v>
                </c:pt>
                <c:pt idx="11">
                  <c:v>470.12710956556867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 formatCode="0.00">
                  <c:v>473.86435659374501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C8B7-4BCC-8F96-985E053F5574}"/>
            </c:ext>
          </c:extLst>
        </c:ser>
        <c:ser>
          <c:idx val="2"/>
          <c:order val="5"/>
          <c:tx>
            <c:v>pmax</c:v>
          </c:tx>
          <c:spPr>
            <a:ln>
              <a:noFill/>
            </a:ln>
          </c:spPr>
          <c:marker>
            <c:symbol val="none"/>
          </c:marker>
          <c:xVal>
            <c:numRef>
              <c:f>'KN 2VV'!$BU$118</c:f>
              <c:numCache>
                <c:formatCode>0.0</c:formatCode>
                <c:ptCount val="1"/>
                <c:pt idx="0">
                  <c:v>1129.4156901041667</c:v>
                </c:pt>
              </c:numCache>
            </c:numRef>
          </c:xVal>
          <c:yVal>
            <c:numRef>
              <c:f>'KN 2VV'!$BV$118</c:f>
              <c:numCache>
                <c:formatCode>0.0</c:formatCode>
                <c:ptCount val="1"/>
                <c:pt idx="0">
                  <c:v>1019.6070158405234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C8B7-4BCC-8F96-985E053F5574}"/>
            </c:ext>
          </c:extLst>
        </c:ser>
        <c:ser>
          <c:idx val="9"/>
          <c:order val="6"/>
          <c:tx>
            <c:v>pmin</c:v>
          </c:tx>
          <c:spPr>
            <a:ln>
              <a:noFill/>
            </a:ln>
          </c:spPr>
          <c:marker>
            <c:symbol val="none"/>
          </c:marker>
          <c:xVal>
            <c:numRef>
              <c:f>'KN 2VV'!$BS$118</c:f>
              <c:numCache>
                <c:formatCode>0.0</c:formatCode>
                <c:ptCount val="1"/>
                <c:pt idx="0">
                  <c:v>333.262939453125</c:v>
                </c:pt>
              </c:numCache>
            </c:numRef>
          </c:xVal>
          <c:yVal>
            <c:numRef>
              <c:f>'KN 2VV'!$BT$118</c:f>
              <c:numCache>
                <c:formatCode>0.0</c:formatCode>
                <c:ptCount val="1"/>
                <c:pt idx="0">
                  <c:v>91.829153143183802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C8B7-4BCC-8F96-985E053F5574}"/>
            </c:ext>
          </c:extLst>
        </c:ser>
        <c:ser>
          <c:idx val="15"/>
          <c:order val="7"/>
          <c:tx>
            <c:strRef>
              <c:f>'KN 2VV'!$DV$98</c:f>
              <c:strCache>
                <c:ptCount val="1"/>
                <c:pt idx="0">
                  <c:v>SPI 1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xVal>
            <c:numRef>
              <c:f>'KN 2VV'!$DQ$116</c:f>
              <c:numCache>
                <c:formatCode>0.0</c:formatCode>
                <c:ptCount val="1"/>
                <c:pt idx="0">
                  <c:v>1708.9737336337575</c:v>
                </c:pt>
              </c:numCache>
            </c:numRef>
          </c:xVal>
          <c:yVal>
            <c:numRef>
              <c:f>'KN 2VV'!$DV$116</c:f>
              <c:numCache>
                <c:formatCode>0.0</c:formatCode>
                <c:ptCount val="1"/>
                <c:pt idx="0">
                  <c:v>154.52706987743187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C8B7-4BCC-8F96-985E053F5574}"/>
            </c:ext>
          </c:extLst>
        </c:ser>
        <c:ser>
          <c:idx val="16"/>
          <c:order val="8"/>
          <c:tx>
            <c:strRef>
              <c:f>'KN 2VV'!$DW$98</c:f>
              <c:strCache>
                <c:ptCount val="1"/>
                <c:pt idx="0">
                  <c:v>SPI 1.5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xVal>
            <c:numRef>
              <c:f>'KN 2VV'!$DR$116</c:f>
              <c:numCache>
                <c:formatCode>0.0</c:formatCode>
                <c:ptCount val="1"/>
                <c:pt idx="0">
                  <c:v>2018.668601214885</c:v>
                </c:pt>
              </c:numCache>
            </c:numRef>
          </c:xVal>
          <c:yVal>
            <c:numRef>
              <c:f>'KN 2VV'!$DW$116</c:f>
              <c:numCache>
                <c:formatCode>0.0</c:formatCode>
                <c:ptCount val="1"/>
                <c:pt idx="0">
                  <c:v>267.97046775535375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0-C8B7-4BCC-8F96-985E053F5574}"/>
            </c:ext>
          </c:extLst>
        </c:ser>
        <c:ser>
          <c:idx val="17"/>
          <c:order val="9"/>
          <c:tx>
            <c:strRef>
              <c:f>'KN 2VV'!$DX$98</c:f>
              <c:strCache>
                <c:ptCount val="1"/>
                <c:pt idx="0">
                  <c:v>SPI 1,6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xVal>
            <c:numRef>
              <c:f>'KN 2VV'!$DS$116</c:f>
              <c:numCache>
                <c:formatCode>0.0</c:formatCode>
                <c:ptCount val="1"/>
                <c:pt idx="0">
                  <c:v>2073.0153563618651</c:v>
                </c:pt>
              </c:numCache>
            </c:numRef>
          </c:xVal>
          <c:yVal>
            <c:numRef>
              <c:f>'KN 2VV'!$DX$116</c:f>
              <c:numCache>
                <c:formatCode>0.0</c:formatCode>
                <c:ptCount val="1"/>
                <c:pt idx="0">
                  <c:v>290.3856821406938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C8B7-4BCC-8F96-985E053F5574}"/>
            </c:ext>
          </c:extLst>
        </c:ser>
        <c:ser>
          <c:idx val="18"/>
          <c:order val="10"/>
          <c:tx>
            <c:strRef>
              <c:f>'KN 2VV'!$DY$98</c:f>
              <c:strCache>
                <c:ptCount val="1"/>
                <c:pt idx="0">
                  <c:v>SPI 1,9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xVal>
            <c:numRef>
              <c:f>'KN 2VV'!$DT$116</c:f>
              <c:numCache>
                <c:formatCode>0.0</c:formatCode>
                <c:ptCount val="1"/>
                <c:pt idx="0">
                  <c:v>2224.8597237467775</c:v>
                </c:pt>
              </c:numCache>
            </c:numRef>
          </c:xVal>
          <c:yVal>
            <c:numRef>
              <c:f>'KN 2VV'!$DY$116</c:f>
              <c:numCache>
                <c:formatCode>0.0</c:formatCode>
                <c:ptCount val="1"/>
                <c:pt idx="0">
                  <c:v>357.45737851919461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2-C8B7-4BCC-8F96-985E053F5574}"/>
            </c:ext>
          </c:extLst>
        </c:ser>
        <c:ser>
          <c:idx val="21"/>
          <c:order val="11"/>
          <c:tx>
            <c:strRef>
              <c:f>'KN 2VV'!$DZ$98</c:f>
              <c:strCache>
                <c:ptCount val="1"/>
                <c:pt idx="0">
                  <c:v>SPI 2,5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xVal>
            <c:numRef>
              <c:f>'KN 2VV'!$DU$116</c:f>
              <c:numCache>
                <c:formatCode>0.0</c:formatCode>
                <c:ptCount val="1"/>
                <c:pt idx="0">
                  <c:v>2153.2025468349448</c:v>
                </c:pt>
              </c:numCache>
            </c:numRef>
          </c:xVal>
          <c:yVal>
            <c:numRef>
              <c:f>'KN 2VV'!$DZ$116</c:f>
              <c:numCache>
                <c:formatCode>0.0</c:formatCode>
                <c:ptCount val="1"/>
                <c:pt idx="0">
                  <c:v>474.10931715615959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3-C8B7-4BCC-8F96-985E053F5574}"/>
            </c:ext>
          </c:extLst>
        </c:ser>
        <c:ser>
          <c:idx val="8"/>
          <c:order val="12"/>
          <c:tx>
            <c:v>const U_eha</c:v>
          </c:tx>
          <c:spPr>
            <a:ln>
              <a:noFill/>
              <a:prstDash val="sysDot"/>
            </a:ln>
          </c:spPr>
          <c:marker>
            <c:symbol val="none"/>
          </c:marker>
          <c:xVal>
            <c:numRef>
              <c:f>'KN 2VV'!$BF$101:$BF$113</c:f>
              <c:numCache>
                <c:formatCode>0.0</c:formatCode>
                <c:ptCount val="13"/>
                <c:pt idx="0">
                  <c:v>0</c:v>
                </c:pt>
                <c:pt idx="1">
                  <c:v>496</c:v>
                </c:pt>
                <c:pt idx="2">
                  <c:v>992</c:v>
                </c:pt>
                <c:pt idx="3">
                  <c:v>1488</c:v>
                </c:pt>
                <c:pt idx="4">
                  <c:v>1984</c:v>
                </c:pt>
                <c:pt idx="5">
                  <c:v>2480</c:v>
                </c:pt>
                <c:pt idx="6">
                  <c:v>2976</c:v>
                </c:pt>
                <c:pt idx="7">
                  <c:v>3472</c:v>
                </c:pt>
                <c:pt idx="8">
                  <c:v>3968</c:v>
                </c:pt>
                <c:pt idx="9">
                  <c:v>4464</c:v>
                </c:pt>
                <c:pt idx="10">
                  <c:v>4960</c:v>
                </c:pt>
                <c:pt idx="11">
                  <c:v>5456</c:v>
                </c:pt>
                <c:pt idx="12">
                  <c:v>5957.2265625</c:v>
                </c:pt>
              </c:numCache>
            </c:numRef>
          </c:xVal>
          <c:yVal>
            <c:numRef>
              <c:f>'KN 2VV'!$BG$101:$BG$113</c:f>
              <c:numCache>
                <c:formatCode>0.0</c:formatCode>
                <c:ptCount val="13"/>
                <c:pt idx="0">
                  <c:v>891.88415542002099</c:v>
                </c:pt>
                <c:pt idx="1">
                  <c:v>895.34847054442866</c:v>
                </c:pt>
                <c:pt idx="2">
                  <c:v>886.88372923329791</c:v>
                </c:pt>
                <c:pt idx="3">
                  <c:v>865.83392892607503</c:v>
                </c:pt>
                <c:pt idx="4">
                  <c:v>831.54306706220564</c:v>
                </c:pt>
                <c:pt idx="5">
                  <c:v>783.35514108113648</c:v>
                </c:pt>
                <c:pt idx="6">
                  <c:v>720.61414842231352</c:v>
                </c:pt>
                <c:pt idx="7">
                  <c:v>642.66408652518294</c:v>
                </c:pt>
                <c:pt idx="8">
                  <c:v>548.84895282919081</c:v>
                </c:pt>
                <c:pt idx="9">
                  <c:v>438.51274477378291</c:v>
                </c:pt>
                <c:pt idx="10">
                  <c:v>310.99945979840629</c:v>
                </c:pt>
                <c:pt idx="11">
                  <c:v>165.65309534250662</c:v>
                </c:pt>
                <c:pt idx="12">
                  <c:v>-9.5356670130968268E-3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6-C8B7-4BCC-8F96-985E053F55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4970728"/>
        <c:axId val="574966416"/>
      </c:scatterChart>
      <c:valAx>
        <c:axId val="574970728"/>
        <c:scaling>
          <c:orientation val="minMax"/>
          <c:max val="7000"/>
          <c:min val="0"/>
        </c:scaling>
        <c:delete val="1"/>
        <c:axPos val="b"/>
        <c:majorGridlines>
          <c:spPr>
            <a:ln w="3175">
              <a:solidFill>
                <a:schemeClr val="bg1">
                  <a:lumMod val="75000"/>
                </a:schemeClr>
              </a:solidFill>
            </a:ln>
          </c:spPr>
        </c:majorGridlines>
        <c:numFmt formatCode="0" sourceLinked="0"/>
        <c:majorTickMark val="out"/>
        <c:minorTickMark val="none"/>
        <c:tickLblPos val="nextTo"/>
        <c:crossAx val="574966416"/>
        <c:crosses val="autoZero"/>
        <c:crossBetween val="midCat"/>
        <c:majorUnit val="1000"/>
      </c:valAx>
      <c:valAx>
        <c:axId val="574966416"/>
        <c:scaling>
          <c:orientation val="minMax"/>
          <c:max val="1100"/>
          <c:min val="0"/>
        </c:scaling>
        <c:delete val="1"/>
        <c:axPos val="l"/>
        <c:majorGridlines>
          <c:spPr>
            <a:ln w="3175">
              <a:solidFill>
                <a:schemeClr val="bg1">
                  <a:lumMod val="75000"/>
                </a:schemeClr>
              </a:solidFill>
            </a:ln>
          </c:spPr>
        </c:majorGridlines>
        <c:numFmt formatCode="0" sourceLinked="0"/>
        <c:majorTickMark val="out"/>
        <c:minorTickMark val="none"/>
        <c:tickLblPos val="nextTo"/>
        <c:crossAx val="574970728"/>
        <c:crosses val="autoZero"/>
        <c:crossBetween val="midCat"/>
        <c:majorUnit val="200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0.70573</cdr:x>
      <cdr:y>0.04461</cdr:y>
    </cdr:from>
    <cdr:to>
      <cdr:x>0.99539</cdr:x>
      <cdr:y>0.07768</cdr:y>
    </cdr:to>
    <cdr:sp macro="" textlink="">
      <cdr:nvSpPr>
        <cdr:cNvPr id="23" name="TextovéPole 1"/>
        <cdr:cNvSpPr txBox="1"/>
      </cdr:nvSpPr>
      <cdr:spPr>
        <a:xfrm xmlns:a="http://schemas.openxmlformats.org/drawingml/2006/main">
          <a:off x="8016080" y="300831"/>
          <a:ext cx="3290095" cy="2230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BDE12FAF-2CB8-4664-BA58-AE8CE92984F0}" type="TxLink">
            <a:rPr lang="en-US" sz="1100" b="0" i="0" u="none" strike="noStrike">
              <a:solidFill>
                <a:srgbClr val="000000"/>
              </a:solidFill>
              <a:latin typeface="Calibri"/>
            </a:rPr>
            <a:pPr algn="l"/>
            <a:t> </a:t>
          </a:fld>
          <a:endParaRPr lang="cs-CZ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19E06B7-020B-45D7-9BFB-1EA0798374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BB959F8-68D4-496A-AE17-0E3DCCE63E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C507B-3C6E-4C80-8661-4681887F76BC}" type="datetimeFigureOut">
              <a:rPr lang="cs-CZ" smtClean="0"/>
              <a:t>31.01.2024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ED65950-8B88-43B8-9621-E00C49F269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F816802-9550-4A81-878B-C9A6E85938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50C01-FD17-4F2A-87D7-78E4049A1FCC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390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04451-437B-41EF-8F49-EA95A887E892}" type="datetimeFigureOut">
              <a:rPr lang="cs-CZ" smtClean="0"/>
              <a:t>31.01.2024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20366-6F96-4893-9A1E-077005FEC244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0048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20366-6F96-4893-9A1E-077005FEC244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1606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20366-6F96-4893-9A1E-077005FEC24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887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20366-6F96-4893-9A1E-077005FEC244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391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20366-6F96-4893-9A1E-077005FEC244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7753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20366-6F96-4893-9A1E-077005FEC244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9869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20366-6F96-4893-9A1E-077005FEC244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125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20366-6F96-4893-9A1E-077005FEC244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5697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20366-6F96-4893-9A1E-077005FEC244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168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20366-6F96-4893-9A1E-077005FEC244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7934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20366-6F96-4893-9A1E-077005FEC24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8092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20366-6F96-4893-9A1E-077005FEC24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964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20366-6F96-4893-9A1E-077005FEC24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2008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20366-6F96-4893-9A1E-077005FEC244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990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20366-6F96-4893-9A1E-077005FEC244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4205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20366-6F96-4893-9A1E-077005FEC244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7681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20366-6F96-4893-9A1E-077005FEC24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8721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20366-6F96-4893-9A1E-077005FEC244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485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EA4A6E87-E2A4-4EBC-A1F7-EC2238DB55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2" y="4689225"/>
            <a:ext cx="2482400" cy="540000"/>
          </a:xfrm>
          <a:prstGeom prst="rect">
            <a:avLst/>
          </a:prstGeom>
        </p:spPr>
      </p:pic>
      <p:sp>
        <p:nvSpPr>
          <p:cNvPr id="9" name="Nadpis 8">
            <a:extLst>
              <a:ext uri="{FF2B5EF4-FFF2-40B4-BE49-F238E27FC236}">
                <a16:creationId xmlns:a16="http://schemas.microsoft.com/office/drawing/2014/main" id="{E78837C7-442A-47D6-9DAE-B43F7F889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098" y="1628775"/>
            <a:ext cx="7200000" cy="16200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cs-CZ" dirty="0"/>
              <a:t>Název prezentace</a:t>
            </a:r>
            <a:br>
              <a:rPr lang="cs-CZ" dirty="0"/>
            </a:br>
            <a:r>
              <a:rPr lang="cs-CZ" dirty="0"/>
              <a:t>2 řádky, vel. 50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194CCB38-CBEB-48DC-8003-34FB072DBE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6098" y="3270352"/>
            <a:ext cx="5219700" cy="6858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Podnadpis, 2 řádky, vel. 22</a:t>
            </a:r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2FE8F041-722F-4661-9CA0-FA3A3D1AD6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14960" y="0"/>
            <a:ext cx="5377039" cy="6858000"/>
          </a:xfrm>
          <a:custGeom>
            <a:avLst/>
            <a:gdLst>
              <a:gd name="connsiteX0" fmla="*/ 261382 w 5377039"/>
              <a:gd name="connsiteY0" fmla="*/ 0 h 6858000"/>
              <a:gd name="connsiteX1" fmla="*/ 5377039 w 5377039"/>
              <a:gd name="connsiteY1" fmla="*/ 0 h 6858000"/>
              <a:gd name="connsiteX2" fmla="*/ 5377039 w 5377039"/>
              <a:gd name="connsiteY2" fmla="*/ 2746281 h 6858000"/>
              <a:gd name="connsiteX3" fmla="*/ 5327550 w 5377039"/>
              <a:gd name="connsiteY3" fmla="*/ 2828198 h 6858000"/>
              <a:gd name="connsiteX4" fmla="*/ 3515114 w 5377039"/>
              <a:gd name="connsiteY4" fmla="*/ 5347739 h 6858000"/>
              <a:gd name="connsiteX5" fmla="*/ 5377039 w 5377039"/>
              <a:gd name="connsiteY5" fmla="*/ 5347739 h 6858000"/>
              <a:gd name="connsiteX6" fmla="*/ 5377039 w 5377039"/>
              <a:gd name="connsiteY6" fmla="*/ 6858000 h 6858000"/>
              <a:gd name="connsiteX7" fmla="*/ 0 w 5377039"/>
              <a:gd name="connsiteY7" fmla="*/ 6858000 h 6858000"/>
              <a:gd name="connsiteX8" fmla="*/ 3245198 w 5377039"/>
              <a:gd name="connsiteY8" fmla="*/ 2109686 h 6858000"/>
              <a:gd name="connsiteX9" fmla="*/ 2911603 w 5377039"/>
              <a:gd name="connsiteY9" fmla="*/ 322912 h 6858000"/>
              <a:gd name="connsiteX10" fmla="*/ 2024869 w 5377039"/>
              <a:gd name="connsiteY10" fmla="*/ 1197290 h 6858000"/>
              <a:gd name="connsiteX11" fmla="*/ 70822 w 5377039"/>
              <a:gd name="connsiteY11" fmla="*/ 1197290 h 6858000"/>
              <a:gd name="connsiteX12" fmla="*/ 190829 w 5377039"/>
              <a:gd name="connsiteY12" fmla="*/ 2095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77039" h="6858000">
                <a:moveTo>
                  <a:pt x="261382" y="0"/>
                </a:moveTo>
                <a:lnTo>
                  <a:pt x="5377039" y="0"/>
                </a:lnTo>
                <a:lnTo>
                  <a:pt x="5377039" y="2746281"/>
                </a:lnTo>
                <a:lnTo>
                  <a:pt x="5327550" y="2828198"/>
                </a:lnTo>
                <a:lnTo>
                  <a:pt x="3515114" y="5347739"/>
                </a:lnTo>
                <a:lnTo>
                  <a:pt x="5377039" y="5347739"/>
                </a:lnTo>
                <a:lnTo>
                  <a:pt x="5377039" y="6858000"/>
                </a:lnTo>
                <a:lnTo>
                  <a:pt x="0" y="6858000"/>
                </a:lnTo>
                <a:lnTo>
                  <a:pt x="3245198" y="2109686"/>
                </a:lnTo>
                <a:cubicBezTo>
                  <a:pt x="3694742" y="1505224"/>
                  <a:pt x="4042593" y="322912"/>
                  <a:pt x="2911603" y="322912"/>
                </a:cubicBezTo>
                <a:cubicBezTo>
                  <a:pt x="2397430" y="322912"/>
                  <a:pt x="2024869" y="568118"/>
                  <a:pt x="2024869" y="1197290"/>
                </a:cubicBezTo>
                <a:lnTo>
                  <a:pt x="70822" y="1197290"/>
                </a:lnTo>
                <a:cubicBezTo>
                  <a:pt x="66189" y="833401"/>
                  <a:pt x="108501" y="504329"/>
                  <a:pt x="190829" y="209546"/>
                </a:cubicBezTo>
                <a:close/>
              </a:path>
            </a:pathLst>
          </a:custGeom>
        </p:spPr>
        <p:txBody>
          <a:bodyPr wrap="square" tIns="0" bIns="1332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</p:spTree>
    <p:extLst>
      <p:ext uri="{BB962C8B-B14F-4D97-AF65-F5344CB8AC3E}">
        <p14:creationId xmlns:p14="http://schemas.microsoft.com/office/powerpoint/2010/main" val="1112374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61" userDrawn="1">
          <p15:clr>
            <a:srgbClr val="A4A3A4"/>
          </p15:clr>
        </p15:guide>
        <p15:guide id="2" orient="horz" pos="1026" userDrawn="1">
          <p15:clr>
            <a:srgbClr val="A4A3A4"/>
          </p15:clr>
        </p15:guide>
        <p15:guide id="3" orient="horz" pos="2047" userDrawn="1">
          <p15:clr>
            <a:srgbClr val="A4A3A4"/>
          </p15:clr>
        </p15:guide>
        <p15:guide id="4" pos="325" userDrawn="1">
          <p15:clr>
            <a:srgbClr val="A4A3A4"/>
          </p15:clr>
        </p15:guide>
        <p15:guide id="5" orient="horz" pos="2500" userDrawn="1">
          <p15:clr>
            <a:srgbClr val="A4A3A4"/>
          </p15:clr>
        </p15:guide>
        <p15:guide id="6" pos="3613" userDrawn="1">
          <p15:clr>
            <a:srgbClr val="A4A3A4"/>
          </p15:clr>
        </p15:guide>
        <p15:guide id="7" orient="horz" pos="3294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_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2B2FCC9A-BD8E-422F-BDEB-197719106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420" y="910590"/>
            <a:ext cx="7020000" cy="1260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Nadpis,</a:t>
            </a:r>
            <a:br>
              <a:rPr lang="cs-CZ" dirty="0"/>
            </a:br>
            <a:r>
              <a:rPr lang="cs-CZ" dirty="0"/>
              <a:t>2 řádky, vel. 40</a:t>
            </a:r>
          </a:p>
        </p:txBody>
      </p:sp>
      <p:pic>
        <p:nvPicPr>
          <p:cNvPr id="13" name="Obrázek 12" descr="Obsah obrázku kreslení&#10;&#10;Popis byl vytvořen automaticky">
            <a:extLst>
              <a:ext uri="{FF2B5EF4-FFF2-40B4-BE49-F238E27FC236}">
                <a16:creationId xmlns:a16="http://schemas.microsoft.com/office/drawing/2014/main" id="{B77AA690-A045-42BE-85F1-6466CC9DFC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305" y="6129701"/>
            <a:ext cx="1654933" cy="360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7658DC-E2FD-4EFC-AF6C-754A984241F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01675" y="2349500"/>
            <a:ext cx="5220000" cy="3600450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Text, min. velikost 22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DB9F1E66-5623-4A46-B290-D41E19EE3E8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81737" y="2346960"/>
            <a:ext cx="5220000" cy="3600450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Text, min. velikost 22</a:t>
            </a:r>
          </a:p>
        </p:txBody>
      </p:sp>
    </p:spTree>
    <p:extLst>
      <p:ext uri="{BB962C8B-B14F-4D97-AF65-F5344CB8AC3E}">
        <p14:creationId xmlns:p14="http://schemas.microsoft.com/office/powerpoint/2010/main" val="3190991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61">
          <p15:clr>
            <a:srgbClr val="A4A3A4"/>
          </p15:clr>
        </p15:guide>
        <p15:guide id="2" orient="horz" pos="1366">
          <p15:clr>
            <a:srgbClr val="A4A3A4"/>
          </p15:clr>
        </p15:guide>
        <p15:guide id="3" orient="horz" pos="1480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3727" userDrawn="1">
          <p15:clr>
            <a:srgbClr val="A4A3A4"/>
          </p15:clr>
        </p15:guide>
        <p15:guide id="6" pos="3953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Obsah_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2B2FCC9A-BD8E-422F-BDEB-197719106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420" y="910590"/>
            <a:ext cx="7020000" cy="1260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Nadpis,</a:t>
            </a:r>
            <a:br>
              <a:rPr lang="cs-CZ" dirty="0"/>
            </a:br>
            <a:r>
              <a:rPr lang="cs-CZ" dirty="0"/>
              <a:t>2 řádky, vel. 40</a:t>
            </a:r>
          </a:p>
        </p:txBody>
      </p:sp>
      <p:pic>
        <p:nvPicPr>
          <p:cNvPr id="13" name="Obrázek 12" descr="Obsah obrázku kreslení&#10;&#10;Popis byl vytvořen automaticky">
            <a:extLst>
              <a:ext uri="{FF2B5EF4-FFF2-40B4-BE49-F238E27FC236}">
                <a16:creationId xmlns:a16="http://schemas.microsoft.com/office/drawing/2014/main" id="{B77AA690-A045-42BE-85F1-6466CC9DFC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20" y="6129701"/>
            <a:ext cx="1654933" cy="360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7658DC-E2FD-4EFC-AF6C-754A984241F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01675" y="2349500"/>
            <a:ext cx="5220000" cy="3600450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Text, min. velikost 22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DB9F1E66-5623-4A46-B290-D41E19EE3E8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81737" y="2346960"/>
            <a:ext cx="5220000" cy="3600450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Text, min. velikost 22</a:t>
            </a:r>
          </a:p>
        </p:txBody>
      </p:sp>
    </p:spTree>
    <p:extLst>
      <p:ext uri="{BB962C8B-B14F-4D97-AF65-F5344CB8AC3E}">
        <p14:creationId xmlns:p14="http://schemas.microsoft.com/office/powerpoint/2010/main" val="3352986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61">
          <p15:clr>
            <a:srgbClr val="A4A3A4"/>
          </p15:clr>
        </p15:guide>
        <p15:guide id="2" orient="horz" pos="1366">
          <p15:clr>
            <a:srgbClr val="A4A3A4"/>
          </p15:clr>
        </p15:guide>
        <p15:guide id="3" orient="horz" pos="1480">
          <p15:clr>
            <a:srgbClr val="A4A3A4"/>
          </p15:clr>
        </p15:guide>
        <p15:guide id="4" pos="3840">
          <p15:clr>
            <a:srgbClr val="A4A3A4"/>
          </p15:clr>
        </p15:guide>
        <p15:guide id="5" pos="3727">
          <p15:clr>
            <a:srgbClr val="A4A3A4"/>
          </p15:clr>
        </p15:guide>
        <p15:guide id="6" pos="3953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_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8">
            <a:extLst>
              <a:ext uri="{FF2B5EF4-FFF2-40B4-BE49-F238E27FC236}">
                <a16:creationId xmlns:a16="http://schemas.microsoft.com/office/drawing/2014/main" id="{08D600FA-2DCA-4B88-B08C-519E5869F0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56362" y="0"/>
            <a:ext cx="5735637" cy="6858000"/>
          </a:xfrm>
        </p:spPr>
        <p:txBody>
          <a:bodyPr tIns="0" bIns="1332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  <p:sp>
        <p:nvSpPr>
          <p:cNvPr id="12" name="Nadpis 11">
            <a:extLst>
              <a:ext uri="{FF2B5EF4-FFF2-40B4-BE49-F238E27FC236}">
                <a16:creationId xmlns:a16="http://schemas.microsoft.com/office/drawing/2014/main" id="{2B2FCC9A-BD8E-422F-BDEB-197719106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420" y="910590"/>
            <a:ext cx="5394580" cy="1890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Nadpis,</a:t>
            </a:r>
            <a:br>
              <a:rPr lang="cs-CZ" dirty="0"/>
            </a:br>
            <a:r>
              <a:rPr lang="cs-CZ" dirty="0"/>
              <a:t>až 3 řádky,</a:t>
            </a:r>
            <a:br>
              <a:rPr lang="cs-CZ" dirty="0"/>
            </a:br>
            <a:r>
              <a:rPr lang="cs-CZ" dirty="0"/>
              <a:t>vel. 40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81F212F-D69E-44D5-8731-24A0BD8E99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674" y="3253569"/>
            <a:ext cx="5400000" cy="2515406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pic>
        <p:nvPicPr>
          <p:cNvPr id="11" name="Obrázek 10" descr="Obsah obrázku kreslení&#10;&#10;Popis byl vytvořen automaticky">
            <a:extLst>
              <a:ext uri="{FF2B5EF4-FFF2-40B4-BE49-F238E27FC236}">
                <a16:creationId xmlns:a16="http://schemas.microsoft.com/office/drawing/2014/main" id="{E9F3A573-0FD2-4977-B3F2-5866ADF04D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6129701"/>
            <a:ext cx="165493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32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774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4067" userDrawn="1">
          <p15:clr>
            <a:srgbClr val="A4A3A4"/>
          </p15:clr>
        </p15:guide>
        <p15:guide id="5" orient="horz" pos="2047" userDrawn="1">
          <p15:clr>
            <a:srgbClr val="A4A3A4"/>
          </p15:clr>
        </p15:guide>
        <p15:guide id="6" orient="horz" pos="3634" userDrawn="1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_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8">
            <a:extLst>
              <a:ext uri="{FF2B5EF4-FFF2-40B4-BE49-F238E27FC236}">
                <a16:creationId xmlns:a16="http://schemas.microsoft.com/office/drawing/2014/main" id="{08D600FA-2DCA-4B88-B08C-519E5869F0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375275" cy="6858000"/>
          </a:xfrm>
        </p:spPr>
        <p:txBody>
          <a:bodyPr tIns="0" bIns="1332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  <p:sp>
        <p:nvSpPr>
          <p:cNvPr id="12" name="Nadpis 11">
            <a:extLst>
              <a:ext uri="{FF2B5EF4-FFF2-40B4-BE49-F238E27FC236}">
                <a16:creationId xmlns:a16="http://schemas.microsoft.com/office/drawing/2014/main" id="{2B2FCC9A-BD8E-422F-BDEB-197719106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746" y="910590"/>
            <a:ext cx="5394580" cy="1890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Nadpis,</a:t>
            </a:r>
            <a:br>
              <a:rPr lang="cs-CZ" dirty="0"/>
            </a:br>
            <a:r>
              <a:rPr lang="cs-CZ" dirty="0"/>
              <a:t>až 3 řádky,</a:t>
            </a:r>
            <a:br>
              <a:rPr lang="cs-CZ" dirty="0"/>
            </a:br>
            <a:r>
              <a:rPr lang="cs-CZ" dirty="0"/>
              <a:t>vel. 40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81F212F-D69E-44D5-8731-24A0BD8E99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3253569"/>
            <a:ext cx="5400000" cy="2515406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pic>
        <p:nvPicPr>
          <p:cNvPr id="8" name="Obrázek 7" descr="Obsah obrázku kreslení&#10;&#10;Popis byl vytvořen automaticky">
            <a:extLst>
              <a:ext uri="{FF2B5EF4-FFF2-40B4-BE49-F238E27FC236}">
                <a16:creationId xmlns:a16="http://schemas.microsoft.com/office/drawing/2014/main" id="{3F7B331D-C3A9-4359-BD52-BE32F79456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305" y="6129701"/>
            <a:ext cx="165493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06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774">
          <p15:clr>
            <a:srgbClr val="A4A3A4"/>
          </p15:clr>
        </p15:guide>
        <p15:guide id="3" pos="3840">
          <p15:clr>
            <a:srgbClr val="A4A3A4"/>
          </p15:clr>
        </p15:guide>
        <p15:guide id="4" pos="3386" userDrawn="1">
          <p15:clr>
            <a:srgbClr val="A4A3A4"/>
          </p15:clr>
        </p15:guide>
        <p15:guide id="5" orient="horz" pos="2047" userDrawn="1">
          <p15:clr>
            <a:srgbClr val="A4A3A4"/>
          </p15:clr>
        </p15:guide>
        <p15:guide id="6" orient="horz" pos="3634" userDrawn="1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rázek_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8">
            <a:extLst>
              <a:ext uri="{FF2B5EF4-FFF2-40B4-BE49-F238E27FC236}">
                <a16:creationId xmlns:a16="http://schemas.microsoft.com/office/drawing/2014/main" id="{08D600FA-2DCA-4B88-B08C-519E5869F0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</p:spPr>
        <p:txBody>
          <a:bodyPr tIns="0" bIns="1332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  <p:sp>
        <p:nvSpPr>
          <p:cNvPr id="2" name="Zástupný symbol obrázku 8">
            <a:extLst>
              <a:ext uri="{FF2B5EF4-FFF2-40B4-BE49-F238E27FC236}">
                <a16:creationId xmlns:a16="http://schemas.microsoft.com/office/drawing/2014/main" id="{CB18765C-1E77-A964-6E14-8EBA060804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</p:spPr>
        <p:txBody>
          <a:bodyPr tIns="0" bIns="1332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</p:spTree>
    <p:extLst>
      <p:ext uri="{BB962C8B-B14F-4D97-AF65-F5344CB8AC3E}">
        <p14:creationId xmlns:p14="http://schemas.microsoft.com/office/powerpoint/2010/main" val="3913272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774">
          <p15:clr>
            <a:srgbClr val="A4A3A4"/>
          </p15:clr>
        </p15:guide>
        <p15:guide id="3" pos="3840">
          <p15:clr>
            <a:srgbClr val="A4A3A4"/>
          </p15:clr>
        </p15:guide>
        <p15:guide id="4" pos="3386" userDrawn="1">
          <p15:clr>
            <a:srgbClr val="A4A3A4"/>
          </p15:clr>
        </p15:guide>
        <p15:guide id="5" orient="horz" pos="2047" userDrawn="1">
          <p15:clr>
            <a:srgbClr val="A4A3A4"/>
          </p15:clr>
        </p15:guide>
        <p15:guide id="6" orient="horz" pos="3634" userDrawn="1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údaje_obrázky_horizontál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8">
            <a:extLst>
              <a:ext uri="{FF2B5EF4-FFF2-40B4-BE49-F238E27FC236}">
                <a16:creationId xmlns:a16="http://schemas.microsoft.com/office/drawing/2014/main" id="{08D600FA-2DCA-4B88-B08C-519E5869F0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876675" y="731275"/>
            <a:ext cx="1620000" cy="1620000"/>
          </a:xfrm>
        </p:spPr>
        <p:txBody>
          <a:bodyPr tIns="0" bIns="936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  <p:sp>
        <p:nvSpPr>
          <p:cNvPr id="12" name="Nadpis 11">
            <a:extLst>
              <a:ext uri="{FF2B5EF4-FFF2-40B4-BE49-F238E27FC236}">
                <a16:creationId xmlns:a16="http://schemas.microsoft.com/office/drawing/2014/main" id="{2B2FCC9A-BD8E-422F-BDEB-197719106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420" y="2484000"/>
            <a:ext cx="4678300" cy="1890000"/>
          </a:xfrm>
        </p:spPr>
        <p:txBody>
          <a:bodyPr anchor="ctr">
            <a:noAutofit/>
          </a:bodyPr>
          <a:lstStyle>
            <a:lvl1pPr>
              <a:defRPr/>
            </a:lvl1pPr>
          </a:lstStyle>
          <a:p>
            <a:r>
              <a:rPr lang="cs-CZ" dirty="0"/>
              <a:t>Nadpis,</a:t>
            </a:r>
            <a:br>
              <a:rPr lang="cs-CZ" dirty="0"/>
            </a:br>
            <a:r>
              <a:rPr lang="cs-CZ" dirty="0"/>
              <a:t>až 3 řádky,</a:t>
            </a:r>
            <a:br>
              <a:rPr lang="cs-CZ" dirty="0"/>
            </a:br>
            <a:r>
              <a:rPr lang="cs-CZ" dirty="0"/>
              <a:t>vel. 40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81F212F-D69E-44D5-8731-24A0BD8E99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0715" y="2620307"/>
            <a:ext cx="3781425" cy="1620000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sp>
        <p:nvSpPr>
          <p:cNvPr id="15" name="Zástupný symbol obrázku 8">
            <a:extLst>
              <a:ext uri="{FF2B5EF4-FFF2-40B4-BE49-F238E27FC236}">
                <a16:creationId xmlns:a16="http://schemas.microsoft.com/office/drawing/2014/main" id="{2E241B26-6B68-4603-ABA1-09B428792AD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6675" y="2621540"/>
            <a:ext cx="1620000" cy="1620000"/>
          </a:xfrm>
        </p:spPr>
        <p:txBody>
          <a:bodyPr tIns="0" bIns="936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  <p:sp>
        <p:nvSpPr>
          <p:cNvPr id="16" name="Zástupný symbol obrázku 8">
            <a:extLst>
              <a:ext uri="{FF2B5EF4-FFF2-40B4-BE49-F238E27FC236}">
                <a16:creationId xmlns:a16="http://schemas.microsoft.com/office/drawing/2014/main" id="{AB3A812A-AC45-4C5C-B3CE-96BEB1EFFF6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76675" y="4511805"/>
            <a:ext cx="1620000" cy="1620000"/>
          </a:xfrm>
        </p:spPr>
        <p:txBody>
          <a:bodyPr tIns="0" bIns="936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198D0017-CBA1-4A51-9F92-56D6B425E8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0715" y="4509338"/>
            <a:ext cx="3781425" cy="1620000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8A08782A-3978-4D5D-9083-E4A59D8037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40715" y="731275"/>
            <a:ext cx="3781425" cy="1620000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pic>
        <p:nvPicPr>
          <p:cNvPr id="20" name="Obrázek 19" descr="Obsah obrázku kreslení&#10;&#10;Popis byl vytvořen automaticky">
            <a:extLst>
              <a:ext uri="{FF2B5EF4-FFF2-40B4-BE49-F238E27FC236}">
                <a16:creationId xmlns:a16="http://schemas.microsoft.com/office/drawing/2014/main" id="{4791DD0A-579F-40F6-BC36-67BAEDF03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6129701"/>
            <a:ext cx="165493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18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386" userDrawn="1">
          <p15:clr>
            <a:srgbClr val="A4A3A4"/>
          </p15:clr>
        </p15:guide>
        <p15:guide id="4" pos="3613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orient="horz" pos="3634">
          <p15:clr>
            <a:srgbClr val="A4A3A4"/>
          </p15:clr>
        </p15:guide>
        <p15:guide id="7" pos="5995" userDrawn="1">
          <p15:clr>
            <a:srgbClr val="A4A3A4"/>
          </p15:clr>
        </p15:guide>
        <p15:guide id="8" orient="horz" pos="2840" userDrawn="1">
          <p15:clr>
            <a:srgbClr val="A4A3A4"/>
          </p15:clr>
        </p15:guide>
        <p15:guide id="9" orient="horz" pos="1480" userDrawn="1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údaje_obrázky_horizontál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8">
            <a:extLst>
              <a:ext uri="{FF2B5EF4-FFF2-40B4-BE49-F238E27FC236}">
                <a16:creationId xmlns:a16="http://schemas.microsoft.com/office/drawing/2014/main" id="{08D600FA-2DCA-4B88-B08C-519E5869F0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35638" y="731275"/>
            <a:ext cx="1620000" cy="1620000"/>
          </a:xfrm>
        </p:spPr>
        <p:txBody>
          <a:bodyPr tIns="0" bIns="936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  <p:sp>
        <p:nvSpPr>
          <p:cNvPr id="12" name="Nadpis 11">
            <a:extLst>
              <a:ext uri="{FF2B5EF4-FFF2-40B4-BE49-F238E27FC236}">
                <a16:creationId xmlns:a16="http://schemas.microsoft.com/office/drawing/2014/main" id="{2B2FCC9A-BD8E-422F-BDEB-197719106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420" y="2484000"/>
            <a:ext cx="4678300" cy="1890000"/>
          </a:xfrm>
        </p:spPr>
        <p:txBody>
          <a:bodyPr anchor="ctr">
            <a:noAutofit/>
          </a:bodyPr>
          <a:lstStyle>
            <a:lvl1pPr>
              <a:defRPr/>
            </a:lvl1pPr>
          </a:lstStyle>
          <a:p>
            <a:r>
              <a:rPr lang="cs-CZ" dirty="0"/>
              <a:t>Nadpis,</a:t>
            </a:r>
            <a:br>
              <a:rPr lang="cs-CZ" dirty="0"/>
            </a:br>
            <a:r>
              <a:rPr lang="cs-CZ" dirty="0"/>
              <a:t>až 3 řádky,</a:t>
            </a:r>
            <a:br>
              <a:rPr lang="cs-CZ" dirty="0"/>
            </a:br>
            <a:r>
              <a:rPr lang="cs-CZ" dirty="0"/>
              <a:t>vel. 40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81F212F-D69E-44D5-8731-24A0BD8E99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09155" y="2620307"/>
            <a:ext cx="3781425" cy="1620000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sp>
        <p:nvSpPr>
          <p:cNvPr id="15" name="Zástupný symbol obrázku 8">
            <a:extLst>
              <a:ext uri="{FF2B5EF4-FFF2-40B4-BE49-F238E27FC236}">
                <a16:creationId xmlns:a16="http://schemas.microsoft.com/office/drawing/2014/main" id="{2E241B26-6B68-4603-ABA1-09B428792AD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35638" y="2621540"/>
            <a:ext cx="1620000" cy="1620000"/>
          </a:xfrm>
        </p:spPr>
        <p:txBody>
          <a:bodyPr tIns="0" bIns="936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  <p:sp>
        <p:nvSpPr>
          <p:cNvPr id="16" name="Zástupný symbol obrázku 8">
            <a:extLst>
              <a:ext uri="{FF2B5EF4-FFF2-40B4-BE49-F238E27FC236}">
                <a16:creationId xmlns:a16="http://schemas.microsoft.com/office/drawing/2014/main" id="{AB3A812A-AC45-4C5C-B3CE-96BEB1EFFF6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35638" y="4511805"/>
            <a:ext cx="1620000" cy="1620000"/>
          </a:xfrm>
        </p:spPr>
        <p:txBody>
          <a:bodyPr tIns="0" bIns="936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198D0017-CBA1-4A51-9F92-56D6B425E8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9155" y="4509338"/>
            <a:ext cx="3781425" cy="1620000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8A08782A-3978-4D5D-9083-E4A59D8037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09155" y="731275"/>
            <a:ext cx="3781425" cy="1620000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pic>
        <p:nvPicPr>
          <p:cNvPr id="10" name="Obrázek 9" descr="Obsah obrázku kreslení&#10;&#10;Popis byl vytvořen automaticky">
            <a:extLst>
              <a:ext uri="{FF2B5EF4-FFF2-40B4-BE49-F238E27FC236}">
                <a16:creationId xmlns:a16="http://schemas.microsoft.com/office/drawing/2014/main" id="{264D9939-73AD-44E0-AC9C-8E2BADDAD8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6129701"/>
            <a:ext cx="165493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0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613">
          <p15:clr>
            <a:srgbClr val="A4A3A4"/>
          </p15:clr>
        </p15:guide>
        <p15:guide id="5" orient="horz" pos="2160">
          <p15:clr>
            <a:srgbClr val="A4A3A4"/>
          </p15:clr>
        </p15:guide>
        <p15:guide id="6" orient="horz" pos="3634">
          <p15:clr>
            <a:srgbClr val="A4A3A4"/>
          </p15:clr>
        </p15:guide>
        <p15:guide id="7" pos="4861" userDrawn="1">
          <p15:clr>
            <a:srgbClr val="A4A3A4"/>
          </p15:clr>
        </p15:guide>
        <p15:guide id="8" orient="horz" pos="2840">
          <p15:clr>
            <a:srgbClr val="A4A3A4"/>
          </p15:clr>
        </p15:guide>
        <p15:guide id="9" orient="horz" pos="1480">
          <p15:clr>
            <a:srgbClr val="A4A3A4"/>
          </p15:clr>
        </p15:guide>
        <p15:guide id="10" pos="4634" userDrawn="1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údaje_čísla_horizontá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2B2FCC9A-BD8E-422F-BDEB-197719106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420" y="2484000"/>
            <a:ext cx="4678300" cy="1890000"/>
          </a:xfrm>
        </p:spPr>
        <p:txBody>
          <a:bodyPr anchor="ctr">
            <a:noAutofit/>
          </a:bodyPr>
          <a:lstStyle>
            <a:lvl1pPr>
              <a:defRPr/>
            </a:lvl1pPr>
          </a:lstStyle>
          <a:p>
            <a:r>
              <a:rPr lang="cs-CZ" dirty="0"/>
              <a:t>Nadpis,</a:t>
            </a:r>
            <a:br>
              <a:rPr lang="cs-CZ" dirty="0"/>
            </a:br>
            <a:r>
              <a:rPr lang="cs-CZ" dirty="0"/>
              <a:t>až 3 řádky,</a:t>
            </a:r>
            <a:br>
              <a:rPr lang="cs-CZ" dirty="0"/>
            </a:br>
            <a:r>
              <a:rPr lang="cs-CZ" dirty="0"/>
              <a:t>vel. 40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81F212F-D69E-44D5-8731-24A0BD8E99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60080" y="2620307"/>
            <a:ext cx="3240000" cy="1620000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198D0017-CBA1-4A51-9F92-56D6B425E8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80" y="4509338"/>
            <a:ext cx="3240000" cy="1620000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8A08782A-3978-4D5D-9083-E4A59D8037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60080" y="731275"/>
            <a:ext cx="3240000" cy="1620000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pic>
        <p:nvPicPr>
          <p:cNvPr id="10" name="Obrázek 9" descr="Obsah obrázku kreslení&#10;&#10;Popis byl vytvořen automaticky">
            <a:extLst>
              <a:ext uri="{FF2B5EF4-FFF2-40B4-BE49-F238E27FC236}">
                <a16:creationId xmlns:a16="http://schemas.microsoft.com/office/drawing/2014/main" id="{264D9939-73AD-44E0-AC9C-8E2BADDAD8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6129701"/>
            <a:ext cx="1654933" cy="36000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138772A-532F-4878-BCE0-7393AC8E42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9447" y="728663"/>
            <a:ext cx="2340000" cy="161925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cs-CZ" dirty="0"/>
              <a:t>Číslo</a:t>
            </a:r>
          </a:p>
        </p:txBody>
      </p:sp>
      <p:sp>
        <p:nvSpPr>
          <p:cNvPr id="13" name="Zástupný text 3">
            <a:extLst>
              <a:ext uri="{FF2B5EF4-FFF2-40B4-BE49-F238E27FC236}">
                <a16:creationId xmlns:a16="http://schemas.microsoft.com/office/drawing/2014/main" id="{08A67E98-F6F1-4FA7-8650-EC416D38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9447" y="2621057"/>
            <a:ext cx="2340000" cy="161925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cs-CZ" dirty="0"/>
              <a:t>Číslo</a:t>
            </a:r>
          </a:p>
        </p:txBody>
      </p:sp>
      <p:sp>
        <p:nvSpPr>
          <p:cNvPr id="14" name="Zástupný text 3">
            <a:extLst>
              <a:ext uri="{FF2B5EF4-FFF2-40B4-BE49-F238E27FC236}">
                <a16:creationId xmlns:a16="http://schemas.microsoft.com/office/drawing/2014/main" id="{91E3DA00-90A1-4983-83E1-D092DB80F0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39447" y="4510088"/>
            <a:ext cx="2340000" cy="161925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cs-CZ" dirty="0"/>
              <a:t>Číslo</a:t>
            </a:r>
          </a:p>
        </p:txBody>
      </p:sp>
    </p:spTree>
    <p:extLst>
      <p:ext uri="{BB962C8B-B14F-4D97-AF65-F5344CB8AC3E}">
        <p14:creationId xmlns:p14="http://schemas.microsoft.com/office/powerpoint/2010/main" val="2053220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613">
          <p15:clr>
            <a:srgbClr val="A4A3A4"/>
          </p15:clr>
        </p15:guide>
        <p15:guide id="5" orient="horz" pos="2160">
          <p15:clr>
            <a:srgbClr val="A4A3A4"/>
          </p15:clr>
        </p15:guide>
        <p15:guide id="6" orient="horz" pos="3634">
          <p15:clr>
            <a:srgbClr val="A4A3A4"/>
          </p15:clr>
        </p15:guide>
        <p15:guide id="7" pos="5201" userDrawn="1">
          <p15:clr>
            <a:srgbClr val="A4A3A4"/>
          </p15:clr>
        </p15:guide>
        <p15:guide id="8" orient="horz" pos="2840">
          <p15:clr>
            <a:srgbClr val="A4A3A4"/>
          </p15:clr>
        </p15:guide>
        <p15:guide id="9" orient="horz" pos="1480">
          <p15:clr>
            <a:srgbClr val="A4A3A4"/>
          </p15:clr>
        </p15:guide>
        <p15:guide id="10" pos="5087" userDrawn="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údaje_čísla_veritká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81F212F-D69E-44D5-8731-24A0BD8E99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80750" y="3968275"/>
            <a:ext cx="3240000" cy="1800700"/>
          </a:xfrm>
        </p:spPr>
        <p:txBody>
          <a:bodyPr anchor="t">
            <a:noAutofit/>
          </a:bodyPr>
          <a:lstStyle>
            <a:lvl1pPr marL="0" indent="0" algn="l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198D0017-CBA1-4A51-9F92-56D6B425E8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80" y="3968275"/>
            <a:ext cx="3240000" cy="1800700"/>
          </a:xfrm>
        </p:spPr>
        <p:txBody>
          <a:bodyPr anchor="t">
            <a:noAutofit/>
          </a:bodyPr>
          <a:lstStyle>
            <a:lvl1pPr marL="0" indent="0" algn="l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8A08782A-3978-4D5D-9083-E4A59D8037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1420" y="3971768"/>
            <a:ext cx="3240000" cy="1800700"/>
          </a:xfrm>
        </p:spPr>
        <p:txBody>
          <a:bodyPr anchor="t">
            <a:noAutofit/>
          </a:bodyPr>
          <a:lstStyle>
            <a:lvl1pPr marL="0" indent="0" algn="l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138772A-532F-4878-BCE0-7393AC8E42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80750" y="2708275"/>
            <a:ext cx="3235250" cy="12600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cs-CZ" dirty="0"/>
              <a:t>Číslo</a:t>
            </a:r>
          </a:p>
        </p:txBody>
      </p:sp>
      <p:sp>
        <p:nvSpPr>
          <p:cNvPr id="13" name="Zástupný text 3">
            <a:extLst>
              <a:ext uri="{FF2B5EF4-FFF2-40B4-BE49-F238E27FC236}">
                <a16:creationId xmlns:a16="http://schemas.microsoft.com/office/drawing/2014/main" id="{08A67E98-F6F1-4FA7-8650-EC416D38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4830" y="2708275"/>
            <a:ext cx="3235250" cy="12600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cs-CZ" dirty="0"/>
              <a:t>Číslo</a:t>
            </a:r>
          </a:p>
        </p:txBody>
      </p:sp>
      <p:sp>
        <p:nvSpPr>
          <p:cNvPr id="14" name="Zástupný text 3">
            <a:extLst>
              <a:ext uri="{FF2B5EF4-FFF2-40B4-BE49-F238E27FC236}">
                <a16:creationId xmlns:a16="http://schemas.microsoft.com/office/drawing/2014/main" id="{91E3DA00-90A1-4983-83E1-D092DB80F0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6170" y="2708275"/>
            <a:ext cx="3235250" cy="12600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cs-CZ" dirty="0"/>
              <a:t>Číslo</a:t>
            </a:r>
          </a:p>
        </p:txBody>
      </p:sp>
      <p:sp>
        <p:nvSpPr>
          <p:cNvPr id="11" name="Nadpis 11">
            <a:extLst>
              <a:ext uri="{FF2B5EF4-FFF2-40B4-BE49-F238E27FC236}">
                <a16:creationId xmlns:a16="http://schemas.microsoft.com/office/drawing/2014/main" id="{41BEE3EE-3751-41B6-A838-B4580D5CB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420" y="910590"/>
            <a:ext cx="10798660" cy="1260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Nadpis,</a:t>
            </a:r>
            <a:br>
              <a:rPr lang="cs-CZ" dirty="0"/>
            </a:br>
            <a:r>
              <a:rPr lang="cs-CZ" dirty="0"/>
              <a:t>2 řádky, vel. 40</a:t>
            </a:r>
          </a:p>
        </p:txBody>
      </p:sp>
      <p:pic>
        <p:nvPicPr>
          <p:cNvPr id="15" name="Obrázek 14" descr="Obsah obrázku kreslení&#10;&#10;Popis byl vytvořen automaticky">
            <a:extLst>
              <a:ext uri="{FF2B5EF4-FFF2-40B4-BE49-F238E27FC236}">
                <a16:creationId xmlns:a16="http://schemas.microsoft.com/office/drawing/2014/main" id="{7F9234E8-8C94-443E-9492-DFC5867CFF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305" y="6129701"/>
            <a:ext cx="165493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59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201" userDrawn="1">
          <p15:clr>
            <a:srgbClr val="A4A3A4"/>
          </p15:clr>
        </p15:guide>
        <p15:guide id="5" orient="horz" pos="2500" userDrawn="1">
          <p15:clr>
            <a:srgbClr val="A4A3A4"/>
          </p15:clr>
        </p15:guide>
        <p15:guide id="6" orient="horz" pos="3634">
          <p15:clr>
            <a:srgbClr val="A4A3A4"/>
          </p15:clr>
        </p15:guide>
        <p15:guide id="9" orient="horz" pos="1706" userDrawn="1">
          <p15:clr>
            <a:srgbClr val="A4A3A4"/>
          </p15:clr>
        </p15:guide>
        <p15:guide id="10" pos="4861" userDrawn="1">
          <p15:clr>
            <a:srgbClr val="A4A3A4"/>
          </p15:clr>
        </p15:guide>
        <p15:guide id="11" orient="horz" pos="1366" userDrawn="1">
          <p15:clr>
            <a:srgbClr val="A4A3A4"/>
          </p15:clr>
        </p15:guide>
        <p15:guide id="13" pos="2819" userDrawn="1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údaje_obrázky_veritká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8">
            <a:extLst>
              <a:ext uri="{FF2B5EF4-FFF2-40B4-BE49-F238E27FC236}">
                <a16:creationId xmlns:a16="http://schemas.microsoft.com/office/drawing/2014/main" id="{08D600FA-2DCA-4B88-B08C-519E5869F0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51420" y="2348275"/>
            <a:ext cx="2340000" cy="1620000"/>
          </a:xfrm>
        </p:spPr>
        <p:txBody>
          <a:bodyPr tIns="0" bIns="936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  <p:sp>
        <p:nvSpPr>
          <p:cNvPr id="15" name="Zástupný symbol obrázku 8">
            <a:extLst>
              <a:ext uri="{FF2B5EF4-FFF2-40B4-BE49-F238E27FC236}">
                <a16:creationId xmlns:a16="http://schemas.microsoft.com/office/drawing/2014/main" id="{2E241B26-6B68-4603-ABA1-09B428792AD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26000" y="2348275"/>
            <a:ext cx="2340000" cy="1620000"/>
          </a:xfrm>
        </p:spPr>
        <p:txBody>
          <a:bodyPr tIns="0" bIns="936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  <p:sp>
        <p:nvSpPr>
          <p:cNvPr id="16" name="Zástupný symbol obrázku 8">
            <a:extLst>
              <a:ext uri="{FF2B5EF4-FFF2-40B4-BE49-F238E27FC236}">
                <a16:creationId xmlns:a16="http://schemas.microsoft.com/office/drawing/2014/main" id="{AB3A812A-AC45-4C5C-B3CE-96BEB1EFFF6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10080" y="2348275"/>
            <a:ext cx="2340000" cy="1620000"/>
          </a:xfrm>
        </p:spPr>
        <p:txBody>
          <a:bodyPr tIns="0" bIns="936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2405FD2E-C962-4451-B99E-08FE6B2E1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80750" y="4149725"/>
            <a:ext cx="3240000" cy="1619250"/>
          </a:xfrm>
        </p:spPr>
        <p:txBody>
          <a:bodyPr anchor="t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sp>
        <p:nvSpPr>
          <p:cNvPr id="13" name="Zástupný text 2">
            <a:extLst>
              <a:ext uri="{FF2B5EF4-FFF2-40B4-BE49-F238E27FC236}">
                <a16:creationId xmlns:a16="http://schemas.microsoft.com/office/drawing/2014/main" id="{4AFED193-931E-41EB-8A07-9587C21473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80" y="4149725"/>
            <a:ext cx="3240000" cy="1619250"/>
          </a:xfrm>
        </p:spPr>
        <p:txBody>
          <a:bodyPr anchor="t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A01BE15B-C02E-4EA3-BC68-61723915A9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1420" y="4145960"/>
            <a:ext cx="3240000" cy="1626508"/>
          </a:xfrm>
        </p:spPr>
        <p:txBody>
          <a:bodyPr anchor="t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sp>
        <p:nvSpPr>
          <p:cNvPr id="22" name="Nadpis 11">
            <a:extLst>
              <a:ext uri="{FF2B5EF4-FFF2-40B4-BE49-F238E27FC236}">
                <a16:creationId xmlns:a16="http://schemas.microsoft.com/office/drawing/2014/main" id="{8175FF90-60C8-4606-8FC4-59D2A68AAB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419" y="910590"/>
            <a:ext cx="10795255" cy="1260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Nadpis,</a:t>
            </a:r>
            <a:br>
              <a:rPr lang="cs-CZ" dirty="0"/>
            </a:br>
            <a:r>
              <a:rPr lang="cs-CZ" dirty="0"/>
              <a:t>2 řádky, vel. 40</a:t>
            </a:r>
          </a:p>
        </p:txBody>
      </p:sp>
      <p:pic>
        <p:nvPicPr>
          <p:cNvPr id="23" name="Obrázek 22" descr="Obsah obrázku kreslení&#10;&#10;Popis byl vytvořen automaticky">
            <a:extLst>
              <a:ext uri="{FF2B5EF4-FFF2-40B4-BE49-F238E27FC236}">
                <a16:creationId xmlns:a16="http://schemas.microsoft.com/office/drawing/2014/main" id="{18804017-2043-41AE-85E2-A7B308AC0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305" y="6129701"/>
            <a:ext cx="165493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59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40" userDrawn="1">
          <p15:clr>
            <a:srgbClr val="A4A3A4"/>
          </p15:clr>
        </p15:guide>
        <p15:guide id="5" orient="horz" pos="2500" userDrawn="1">
          <p15:clr>
            <a:srgbClr val="A4A3A4"/>
          </p15:clr>
        </p15:guide>
        <p15:guide id="6" orient="horz" pos="3634">
          <p15:clr>
            <a:srgbClr val="A4A3A4"/>
          </p15:clr>
        </p15:guide>
        <p15:guide id="9" orient="horz" pos="1480">
          <p15:clr>
            <a:srgbClr val="A4A3A4"/>
          </p15:clr>
        </p15:guide>
        <p15:guide id="11" orient="horz" pos="2614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EA4A6E87-E2A4-4EBC-A1F7-EC2238DB55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2" y="4689225"/>
            <a:ext cx="2482400" cy="540000"/>
          </a:xfrm>
          <a:prstGeom prst="rect">
            <a:avLst/>
          </a:prstGeom>
        </p:spPr>
      </p:pic>
      <p:sp>
        <p:nvSpPr>
          <p:cNvPr id="9" name="Nadpis 8">
            <a:extLst>
              <a:ext uri="{FF2B5EF4-FFF2-40B4-BE49-F238E27FC236}">
                <a16:creationId xmlns:a16="http://schemas.microsoft.com/office/drawing/2014/main" id="{E78837C7-442A-47D6-9DAE-B43F7F889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098" y="1628775"/>
            <a:ext cx="7200000" cy="16200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cs-CZ" dirty="0"/>
              <a:t>Název prezentace</a:t>
            </a:r>
            <a:br>
              <a:rPr lang="cs-CZ" dirty="0"/>
            </a:br>
            <a:r>
              <a:rPr lang="cs-CZ" dirty="0"/>
              <a:t>2 řádky, vel. 50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194CCB38-CBEB-48DC-8003-34FB072DBE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6098" y="3270352"/>
            <a:ext cx="5219700" cy="6858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Podnadpis, 2 řádky, vel. 22</a:t>
            </a:r>
          </a:p>
        </p:txBody>
      </p:sp>
      <p:sp>
        <p:nvSpPr>
          <p:cNvPr id="6" name="Zástupný symbol obrázku 8">
            <a:extLst>
              <a:ext uri="{FF2B5EF4-FFF2-40B4-BE49-F238E27FC236}">
                <a16:creationId xmlns:a16="http://schemas.microsoft.com/office/drawing/2014/main" id="{08D600FA-2DCA-4B88-B08C-519E5869F0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56362" y="0"/>
            <a:ext cx="5735637" cy="6858000"/>
          </a:xfrm>
        </p:spPr>
        <p:txBody>
          <a:bodyPr tIns="0" bIns="1332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</p:spTree>
    <p:extLst>
      <p:ext uri="{BB962C8B-B14F-4D97-AF65-F5344CB8AC3E}">
        <p14:creationId xmlns:p14="http://schemas.microsoft.com/office/powerpoint/2010/main" val="245427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61">
          <p15:clr>
            <a:srgbClr val="A4A3A4"/>
          </p15:clr>
        </p15:guide>
        <p15:guide id="2" orient="horz" pos="1026">
          <p15:clr>
            <a:srgbClr val="A4A3A4"/>
          </p15:clr>
        </p15:guide>
        <p15:guide id="3" orient="horz" pos="2047">
          <p15:clr>
            <a:srgbClr val="A4A3A4"/>
          </p15:clr>
        </p15:guide>
        <p15:guide id="4" pos="325">
          <p15:clr>
            <a:srgbClr val="A4A3A4"/>
          </p15:clr>
        </p15:guide>
        <p15:guide id="5" orient="horz" pos="2500">
          <p15:clr>
            <a:srgbClr val="A4A3A4"/>
          </p15:clr>
        </p15:guide>
        <p15:guide id="6" pos="3613">
          <p15:clr>
            <a:srgbClr val="A4A3A4"/>
          </p15:clr>
        </p15:guide>
        <p15:guide id="7" orient="horz" pos="3294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ři údaje_obrazky-CTVEREC_veritká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8">
            <a:extLst>
              <a:ext uri="{FF2B5EF4-FFF2-40B4-BE49-F238E27FC236}">
                <a16:creationId xmlns:a16="http://schemas.microsoft.com/office/drawing/2014/main" id="{08D600FA-2DCA-4B88-B08C-519E5869F0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11420" y="2348275"/>
            <a:ext cx="1620000" cy="1620000"/>
          </a:xfrm>
        </p:spPr>
        <p:txBody>
          <a:bodyPr tIns="0" bIns="936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  <p:sp>
        <p:nvSpPr>
          <p:cNvPr id="15" name="Zástupný symbol obrázku 8">
            <a:extLst>
              <a:ext uri="{FF2B5EF4-FFF2-40B4-BE49-F238E27FC236}">
                <a16:creationId xmlns:a16="http://schemas.microsoft.com/office/drawing/2014/main" id="{2E241B26-6B68-4603-ABA1-09B428792AD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86000" y="2348275"/>
            <a:ext cx="1620000" cy="1620000"/>
          </a:xfrm>
        </p:spPr>
        <p:txBody>
          <a:bodyPr tIns="0" bIns="936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  <p:sp>
        <p:nvSpPr>
          <p:cNvPr id="16" name="Zástupný symbol obrázku 8">
            <a:extLst>
              <a:ext uri="{FF2B5EF4-FFF2-40B4-BE49-F238E27FC236}">
                <a16:creationId xmlns:a16="http://schemas.microsoft.com/office/drawing/2014/main" id="{AB3A812A-AC45-4C5C-B3CE-96BEB1EFFF6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70080" y="2348275"/>
            <a:ext cx="1620000" cy="1620000"/>
          </a:xfrm>
        </p:spPr>
        <p:txBody>
          <a:bodyPr tIns="0" bIns="936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2405FD2E-C962-4451-B99E-08FE6B2E1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80750" y="4149725"/>
            <a:ext cx="3240000" cy="1619250"/>
          </a:xfrm>
        </p:spPr>
        <p:txBody>
          <a:bodyPr anchor="t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sp>
        <p:nvSpPr>
          <p:cNvPr id="13" name="Zástupný text 2">
            <a:extLst>
              <a:ext uri="{FF2B5EF4-FFF2-40B4-BE49-F238E27FC236}">
                <a16:creationId xmlns:a16="http://schemas.microsoft.com/office/drawing/2014/main" id="{4AFED193-931E-41EB-8A07-9587C21473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80" y="4149725"/>
            <a:ext cx="3240000" cy="1619250"/>
          </a:xfrm>
        </p:spPr>
        <p:txBody>
          <a:bodyPr anchor="t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A01BE15B-C02E-4EA3-BC68-61723915A9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1420" y="4145960"/>
            <a:ext cx="3240000" cy="1626508"/>
          </a:xfrm>
        </p:spPr>
        <p:txBody>
          <a:bodyPr anchor="t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sp>
        <p:nvSpPr>
          <p:cNvPr id="22" name="Nadpis 11">
            <a:extLst>
              <a:ext uri="{FF2B5EF4-FFF2-40B4-BE49-F238E27FC236}">
                <a16:creationId xmlns:a16="http://schemas.microsoft.com/office/drawing/2014/main" id="{8175FF90-60C8-4606-8FC4-59D2A68AAB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419" y="910590"/>
            <a:ext cx="10795255" cy="1260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Nadpis,</a:t>
            </a:r>
            <a:br>
              <a:rPr lang="cs-CZ" dirty="0"/>
            </a:br>
            <a:r>
              <a:rPr lang="cs-CZ" dirty="0"/>
              <a:t>2 řádky, vel. 40</a:t>
            </a:r>
          </a:p>
        </p:txBody>
      </p:sp>
      <p:pic>
        <p:nvPicPr>
          <p:cNvPr id="23" name="Obrázek 22" descr="Obsah obrázku kreslení&#10;&#10;Popis byl vytvořen automaticky">
            <a:extLst>
              <a:ext uri="{FF2B5EF4-FFF2-40B4-BE49-F238E27FC236}">
                <a16:creationId xmlns:a16="http://schemas.microsoft.com/office/drawing/2014/main" id="{18804017-2043-41AE-85E2-A7B308AC0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305" y="6129701"/>
            <a:ext cx="165493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56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500">
          <p15:clr>
            <a:srgbClr val="A4A3A4"/>
          </p15:clr>
        </p15:guide>
        <p15:guide id="3" orient="horz" pos="3634">
          <p15:clr>
            <a:srgbClr val="A4A3A4"/>
          </p15:clr>
        </p15:guide>
        <p15:guide id="4" orient="horz" pos="1480">
          <p15:clr>
            <a:srgbClr val="A4A3A4"/>
          </p15:clr>
        </p15:guide>
        <p15:guide id="5" orient="horz" pos="2614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_2VV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2C4077A3-F79F-4221-A6CE-F0BC9F9FF7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14960" y="0"/>
            <a:ext cx="5377039" cy="6858000"/>
          </a:xfrm>
          <a:custGeom>
            <a:avLst/>
            <a:gdLst>
              <a:gd name="connsiteX0" fmla="*/ 261382 w 5377039"/>
              <a:gd name="connsiteY0" fmla="*/ 0 h 6858000"/>
              <a:gd name="connsiteX1" fmla="*/ 5377039 w 5377039"/>
              <a:gd name="connsiteY1" fmla="*/ 0 h 6858000"/>
              <a:gd name="connsiteX2" fmla="*/ 5377039 w 5377039"/>
              <a:gd name="connsiteY2" fmla="*/ 2746281 h 6858000"/>
              <a:gd name="connsiteX3" fmla="*/ 5327550 w 5377039"/>
              <a:gd name="connsiteY3" fmla="*/ 2828198 h 6858000"/>
              <a:gd name="connsiteX4" fmla="*/ 3515114 w 5377039"/>
              <a:gd name="connsiteY4" fmla="*/ 5347739 h 6858000"/>
              <a:gd name="connsiteX5" fmla="*/ 5377039 w 5377039"/>
              <a:gd name="connsiteY5" fmla="*/ 5347739 h 6858000"/>
              <a:gd name="connsiteX6" fmla="*/ 5377039 w 5377039"/>
              <a:gd name="connsiteY6" fmla="*/ 6858000 h 6858000"/>
              <a:gd name="connsiteX7" fmla="*/ 0 w 5377039"/>
              <a:gd name="connsiteY7" fmla="*/ 6858000 h 6858000"/>
              <a:gd name="connsiteX8" fmla="*/ 3245198 w 5377039"/>
              <a:gd name="connsiteY8" fmla="*/ 2109686 h 6858000"/>
              <a:gd name="connsiteX9" fmla="*/ 2911603 w 5377039"/>
              <a:gd name="connsiteY9" fmla="*/ 322912 h 6858000"/>
              <a:gd name="connsiteX10" fmla="*/ 2024869 w 5377039"/>
              <a:gd name="connsiteY10" fmla="*/ 1197290 h 6858000"/>
              <a:gd name="connsiteX11" fmla="*/ 70822 w 5377039"/>
              <a:gd name="connsiteY11" fmla="*/ 1197290 h 6858000"/>
              <a:gd name="connsiteX12" fmla="*/ 190829 w 5377039"/>
              <a:gd name="connsiteY12" fmla="*/ 2095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77039" h="6858000">
                <a:moveTo>
                  <a:pt x="261382" y="0"/>
                </a:moveTo>
                <a:lnTo>
                  <a:pt x="5377039" y="0"/>
                </a:lnTo>
                <a:lnTo>
                  <a:pt x="5377039" y="2746281"/>
                </a:lnTo>
                <a:lnTo>
                  <a:pt x="5327550" y="2828198"/>
                </a:lnTo>
                <a:lnTo>
                  <a:pt x="3515114" y="5347739"/>
                </a:lnTo>
                <a:lnTo>
                  <a:pt x="5377039" y="5347739"/>
                </a:lnTo>
                <a:lnTo>
                  <a:pt x="5377039" y="6858000"/>
                </a:lnTo>
                <a:lnTo>
                  <a:pt x="0" y="6858000"/>
                </a:lnTo>
                <a:lnTo>
                  <a:pt x="3245198" y="2109686"/>
                </a:lnTo>
                <a:cubicBezTo>
                  <a:pt x="3694742" y="1505224"/>
                  <a:pt x="4042593" y="322912"/>
                  <a:pt x="2911603" y="322912"/>
                </a:cubicBezTo>
                <a:cubicBezTo>
                  <a:pt x="2397430" y="322912"/>
                  <a:pt x="2024869" y="568118"/>
                  <a:pt x="2024869" y="1197290"/>
                </a:cubicBezTo>
                <a:lnTo>
                  <a:pt x="70822" y="1197290"/>
                </a:lnTo>
                <a:cubicBezTo>
                  <a:pt x="66189" y="833401"/>
                  <a:pt x="108501" y="504329"/>
                  <a:pt x="190829" y="209546"/>
                </a:cubicBezTo>
                <a:close/>
              </a:path>
            </a:pathLst>
          </a:custGeom>
        </p:spPr>
        <p:txBody>
          <a:bodyPr wrap="square" tIns="0" bIns="1332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  <p:sp>
        <p:nvSpPr>
          <p:cNvPr id="12" name="Nadpis 11">
            <a:extLst>
              <a:ext uri="{FF2B5EF4-FFF2-40B4-BE49-F238E27FC236}">
                <a16:creationId xmlns:a16="http://schemas.microsoft.com/office/drawing/2014/main" id="{2B2FCC9A-BD8E-422F-BDEB-197719106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420" y="910590"/>
            <a:ext cx="5394580" cy="1890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Nadpis,</a:t>
            </a:r>
            <a:br>
              <a:rPr lang="cs-CZ" dirty="0"/>
            </a:br>
            <a:r>
              <a:rPr lang="cs-CZ" dirty="0"/>
              <a:t>až 3 řádky,</a:t>
            </a:r>
            <a:br>
              <a:rPr lang="cs-CZ" dirty="0"/>
            </a:br>
            <a:r>
              <a:rPr lang="cs-CZ" dirty="0"/>
              <a:t>vel. 40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81F212F-D69E-44D5-8731-24A0BD8E99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674" y="3253569"/>
            <a:ext cx="5400000" cy="2515406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pic>
        <p:nvPicPr>
          <p:cNvPr id="11" name="Obrázek 10" descr="Obsah obrázku kreslení&#10;&#10;Popis byl vytvořen automaticky">
            <a:extLst>
              <a:ext uri="{FF2B5EF4-FFF2-40B4-BE49-F238E27FC236}">
                <a16:creationId xmlns:a16="http://schemas.microsoft.com/office/drawing/2014/main" id="{E9F3A573-0FD2-4977-B3F2-5866ADF04D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6129701"/>
            <a:ext cx="165493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8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774">
          <p15:clr>
            <a:srgbClr val="A4A3A4"/>
          </p15:clr>
        </p15:guide>
        <p15:guide id="3" pos="3840">
          <p15:clr>
            <a:srgbClr val="A4A3A4"/>
          </p15:clr>
        </p15:guide>
        <p15:guide id="4" pos="4067">
          <p15:clr>
            <a:srgbClr val="A4A3A4"/>
          </p15:clr>
        </p15:guide>
        <p15:guide id="5" orient="horz" pos="2047">
          <p15:clr>
            <a:srgbClr val="A4A3A4"/>
          </p15:clr>
        </p15:guide>
        <p15:guide id="6" orient="horz" pos="3634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_2VV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1314A9CC-C1F0-4146-B752-452B896E87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07760" y="0"/>
            <a:ext cx="5984240" cy="6858000"/>
          </a:xfrm>
          <a:custGeom>
            <a:avLst/>
            <a:gdLst>
              <a:gd name="connsiteX0" fmla="*/ 0 w 5984240"/>
              <a:gd name="connsiteY0" fmla="*/ 0 h 6858000"/>
              <a:gd name="connsiteX1" fmla="*/ 2891563 w 5984240"/>
              <a:gd name="connsiteY1" fmla="*/ 0 h 6858000"/>
              <a:gd name="connsiteX2" fmla="*/ 4001692 w 5984240"/>
              <a:gd name="connsiteY2" fmla="*/ 3753041 h 6858000"/>
              <a:gd name="connsiteX3" fmla="*/ 5138416 w 5984240"/>
              <a:gd name="connsiteY3" fmla="*/ 0 h 6858000"/>
              <a:gd name="connsiteX4" fmla="*/ 5984240 w 5984240"/>
              <a:gd name="connsiteY4" fmla="*/ 0 h 6858000"/>
              <a:gd name="connsiteX5" fmla="*/ 5984240 w 5984240"/>
              <a:gd name="connsiteY5" fmla="*/ 5919541 h 6858000"/>
              <a:gd name="connsiteX6" fmla="*/ 5696760 w 5984240"/>
              <a:gd name="connsiteY6" fmla="*/ 6858000 h 6858000"/>
              <a:gd name="connsiteX7" fmla="*/ 2099581 w 5984240"/>
              <a:gd name="connsiteY7" fmla="*/ 6858000 h 6858000"/>
              <a:gd name="connsiteX8" fmla="*/ 0 w 5984240"/>
              <a:gd name="connsiteY8" fmla="*/ 4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4240" h="6858000">
                <a:moveTo>
                  <a:pt x="0" y="0"/>
                </a:moveTo>
                <a:lnTo>
                  <a:pt x="2891563" y="0"/>
                </a:lnTo>
                <a:lnTo>
                  <a:pt x="4001692" y="3753041"/>
                </a:lnTo>
                <a:lnTo>
                  <a:pt x="5138416" y="0"/>
                </a:lnTo>
                <a:lnTo>
                  <a:pt x="5984240" y="0"/>
                </a:lnTo>
                <a:lnTo>
                  <a:pt x="5984240" y="5919541"/>
                </a:lnTo>
                <a:lnTo>
                  <a:pt x="5696760" y="6858000"/>
                </a:lnTo>
                <a:lnTo>
                  <a:pt x="2099581" y="6858000"/>
                </a:lnTo>
                <a:lnTo>
                  <a:pt x="0" y="4053"/>
                </a:lnTo>
                <a:close/>
              </a:path>
            </a:pathLst>
          </a:custGeom>
        </p:spPr>
        <p:txBody>
          <a:bodyPr wrap="square" tIns="0" bIns="1332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  <p:sp>
        <p:nvSpPr>
          <p:cNvPr id="12" name="Nadpis 11">
            <a:extLst>
              <a:ext uri="{FF2B5EF4-FFF2-40B4-BE49-F238E27FC236}">
                <a16:creationId xmlns:a16="http://schemas.microsoft.com/office/drawing/2014/main" id="{2B2FCC9A-BD8E-422F-BDEB-197719106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420" y="910590"/>
            <a:ext cx="5394580" cy="1890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Nadpis,</a:t>
            </a:r>
            <a:br>
              <a:rPr lang="cs-CZ" dirty="0"/>
            </a:br>
            <a:r>
              <a:rPr lang="cs-CZ" dirty="0"/>
              <a:t>až 3 řádky,</a:t>
            </a:r>
            <a:br>
              <a:rPr lang="cs-CZ" dirty="0"/>
            </a:br>
            <a:r>
              <a:rPr lang="cs-CZ" dirty="0"/>
              <a:t>vel. 40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81F212F-D69E-44D5-8731-24A0BD8E99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674" y="3253569"/>
            <a:ext cx="5400000" cy="2515406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pic>
        <p:nvPicPr>
          <p:cNvPr id="11" name="Obrázek 10" descr="Obsah obrázku kreslení&#10;&#10;Popis byl vytvořen automaticky">
            <a:extLst>
              <a:ext uri="{FF2B5EF4-FFF2-40B4-BE49-F238E27FC236}">
                <a16:creationId xmlns:a16="http://schemas.microsoft.com/office/drawing/2014/main" id="{E9F3A573-0FD2-4977-B3F2-5866ADF04D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6129701"/>
            <a:ext cx="165493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31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774">
          <p15:clr>
            <a:srgbClr val="A4A3A4"/>
          </p15:clr>
        </p15:guide>
        <p15:guide id="3" pos="3840">
          <p15:clr>
            <a:srgbClr val="A4A3A4"/>
          </p15:clr>
        </p15:guide>
        <p15:guide id="4" pos="4067">
          <p15:clr>
            <a:srgbClr val="A4A3A4"/>
          </p15:clr>
        </p15:guide>
        <p15:guide id="5" orient="horz" pos="2047">
          <p15:clr>
            <a:srgbClr val="A4A3A4"/>
          </p15:clr>
        </p15:guide>
        <p15:guide id="6" orient="horz" pos="3634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_s na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2B2FCC9A-BD8E-422F-BDEB-197719106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420" y="910590"/>
            <a:ext cx="7020000" cy="1260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Nadpis,</a:t>
            </a:r>
            <a:br>
              <a:rPr lang="cs-CZ" dirty="0"/>
            </a:br>
            <a:r>
              <a:rPr lang="cs-CZ" dirty="0"/>
              <a:t>2 řádky, vel. 40</a:t>
            </a:r>
          </a:p>
        </p:txBody>
      </p:sp>
      <p:pic>
        <p:nvPicPr>
          <p:cNvPr id="13" name="Obrázek 12" descr="Obsah obrázku kreslení&#10;&#10;Popis byl vytvořen automaticky">
            <a:extLst>
              <a:ext uri="{FF2B5EF4-FFF2-40B4-BE49-F238E27FC236}">
                <a16:creationId xmlns:a16="http://schemas.microsoft.com/office/drawing/2014/main" id="{B77AA690-A045-42BE-85F1-6466CC9DFC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305" y="6129701"/>
            <a:ext cx="165493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7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61" userDrawn="1">
          <p15:clr>
            <a:srgbClr val="A4A3A4"/>
          </p15:clr>
        </p15:guide>
        <p15:guide id="2" orient="horz" pos="1366" userDrawn="1">
          <p15:clr>
            <a:srgbClr val="A4A3A4"/>
          </p15:clr>
        </p15:guide>
        <p15:guide id="3" orient="horz" pos="3634" userDrawn="1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CC37F1EB-9FFF-4872-9CF0-D8C79275C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305" y="6129701"/>
            <a:ext cx="165493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9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 userDrawn="1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60E3C2DD-F297-491C-A328-0043E76883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2445" y="2170566"/>
            <a:ext cx="5400000" cy="1260000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cs-CZ" sz="4000" b="1" kern="1200" cap="all" spc="-200" dirty="0">
                <a:solidFill>
                  <a:srgbClr val="009CDD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r>
              <a:rPr lang="cs-CZ" dirty="0"/>
              <a:t>Jméno</a:t>
            </a:r>
            <a:br>
              <a:rPr lang="cs-CZ" dirty="0"/>
            </a:br>
            <a:r>
              <a:rPr lang="cs-CZ" dirty="0"/>
              <a:t>a příjmení</a:t>
            </a:r>
          </a:p>
        </p:txBody>
      </p:sp>
      <p:pic>
        <p:nvPicPr>
          <p:cNvPr id="6" name="Obrázek 5" descr="Obsah obrázku kreslení&#10;&#10;Popis byl vytvořen automaticky">
            <a:extLst>
              <a:ext uri="{FF2B5EF4-FFF2-40B4-BE49-F238E27FC236}">
                <a16:creationId xmlns:a16="http://schemas.microsoft.com/office/drawing/2014/main" id="{462EC558-FB64-4DD0-B1F6-644D799B18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555" y="5060188"/>
            <a:ext cx="1654933" cy="360000"/>
          </a:xfrm>
          <a:prstGeom prst="rect">
            <a:avLst/>
          </a:prstGeom>
        </p:spPr>
      </p:pic>
      <p:sp>
        <p:nvSpPr>
          <p:cNvPr id="9" name="Zástupný text 8">
            <a:extLst>
              <a:ext uri="{FF2B5EF4-FFF2-40B4-BE49-F238E27FC236}">
                <a16:creationId xmlns:a16="http://schemas.microsoft.com/office/drawing/2014/main" id="{0C4CCC6C-D302-4923-9DBE-24196CC21A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84056" y="3608388"/>
            <a:ext cx="5400000" cy="3600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pozice</a:t>
            </a:r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246DFCB1-7562-4EA7-9D82-EC2D76673B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84056" y="4004812"/>
            <a:ext cx="5400000" cy="3600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email</a:t>
            </a:r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6E12F861-CC9E-44FB-8815-DABD1C5633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4056" y="4401235"/>
            <a:ext cx="5400000" cy="3600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telefonní číslo</a:t>
            </a:r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99F4A436-E9D8-4743-9A46-8BB5BAF5F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14960" y="0"/>
            <a:ext cx="5377039" cy="6858000"/>
          </a:xfrm>
          <a:custGeom>
            <a:avLst/>
            <a:gdLst>
              <a:gd name="connsiteX0" fmla="*/ 261382 w 5377039"/>
              <a:gd name="connsiteY0" fmla="*/ 0 h 6858000"/>
              <a:gd name="connsiteX1" fmla="*/ 5377039 w 5377039"/>
              <a:gd name="connsiteY1" fmla="*/ 0 h 6858000"/>
              <a:gd name="connsiteX2" fmla="*/ 5377039 w 5377039"/>
              <a:gd name="connsiteY2" fmla="*/ 2746281 h 6858000"/>
              <a:gd name="connsiteX3" fmla="*/ 5327550 w 5377039"/>
              <a:gd name="connsiteY3" fmla="*/ 2828198 h 6858000"/>
              <a:gd name="connsiteX4" fmla="*/ 3515114 w 5377039"/>
              <a:gd name="connsiteY4" fmla="*/ 5347739 h 6858000"/>
              <a:gd name="connsiteX5" fmla="*/ 5377039 w 5377039"/>
              <a:gd name="connsiteY5" fmla="*/ 5347739 h 6858000"/>
              <a:gd name="connsiteX6" fmla="*/ 5377039 w 5377039"/>
              <a:gd name="connsiteY6" fmla="*/ 6858000 h 6858000"/>
              <a:gd name="connsiteX7" fmla="*/ 0 w 5377039"/>
              <a:gd name="connsiteY7" fmla="*/ 6858000 h 6858000"/>
              <a:gd name="connsiteX8" fmla="*/ 3245198 w 5377039"/>
              <a:gd name="connsiteY8" fmla="*/ 2109686 h 6858000"/>
              <a:gd name="connsiteX9" fmla="*/ 2911603 w 5377039"/>
              <a:gd name="connsiteY9" fmla="*/ 322912 h 6858000"/>
              <a:gd name="connsiteX10" fmla="*/ 2024869 w 5377039"/>
              <a:gd name="connsiteY10" fmla="*/ 1197290 h 6858000"/>
              <a:gd name="connsiteX11" fmla="*/ 70822 w 5377039"/>
              <a:gd name="connsiteY11" fmla="*/ 1197290 h 6858000"/>
              <a:gd name="connsiteX12" fmla="*/ 190829 w 5377039"/>
              <a:gd name="connsiteY12" fmla="*/ 2095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77039" h="6858000">
                <a:moveTo>
                  <a:pt x="261382" y="0"/>
                </a:moveTo>
                <a:lnTo>
                  <a:pt x="5377039" y="0"/>
                </a:lnTo>
                <a:lnTo>
                  <a:pt x="5377039" y="2746281"/>
                </a:lnTo>
                <a:lnTo>
                  <a:pt x="5327550" y="2828198"/>
                </a:lnTo>
                <a:lnTo>
                  <a:pt x="3515114" y="5347739"/>
                </a:lnTo>
                <a:lnTo>
                  <a:pt x="5377039" y="5347739"/>
                </a:lnTo>
                <a:lnTo>
                  <a:pt x="5377039" y="6858000"/>
                </a:lnTo>
                <a:lnTo>
                  <a:pt x="0" y="6858000"/>
                </a:lnTo>
                <a:lnTo>
                  <a:pt x="3245198" y="2109686"/>
                </a:lnTo>
                <a:cubicBezTo>
                  <a:pt x="3694742" y="1505224"/>
                  <a:pt x="4042593" y="322912"/>
                  <a:pt x="2911603" y="322912"/>
                </a:cubicBezTo>
                <a:cubicBezTo>
                  <a:pt x="2397430" y="322912"/>
                  <a:pt x="2024869" y="568118"/>
                  <a:pt x="2024869" y="1197290"/>
                </a:cubicBezTo>
                <a:lnTo>
                  <a:pt x="70822" y="1197290"/>
                </a:lnTo>
                <a:cubicBezTo>
                  <a:pt x="66189" y="833401"/>
                  <a:pt x="108501" y="504329"/>
                  <a:pt x="190829" y="209546"/>
                </a:cubicBezTo>
                <a:close/>
              </a:path>
            </a:pathLst>
          </a:custGeom>
        </p:spPr>
        <p:txBody>
          <a:bodyPr wrap="square" tIns="0" bIns="1332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</p:spTree>
    <p:extLst>
      <p:ext uri="{BB962C8B-B14F-4D97-AF65-F5344CB8AC3E}">
        <p14:creationId xmlns:p14="http://schemas.microsoft.com/office/powerpoint/2010/main" val="1534728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01" userDrawn="1">
          <p15:clr>
            <a:srgbClr val="A4A3A4"/>
          </p15:clr>
        </p15:guide>
        <p15:guide id="2" orient="horz" pos="1366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orient="horz" pos="2273" userDrawn="1">
          <p15:clr>
            <a:srgbClr val="A4A3A4"/>
          </p15:clr>
        </p15:guide>
        <p15:guide id="5" orient="horz" pos="2999" userDrawn="1">
          <p15:clr>
            <a:srgbClr val="A4A3A4"/>
          </p15:clr>
        </p15:guide>
        <p15:guide id="6" orient="horz" pos="3181" userDrawn="1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03CC15C-E721-4A28-83AE-58D312DD6698}"/>
              </a:ext>
            </a:extLst>
          </p:cNvPr>
          <p:cNvSpPr txBox="1"/>
          <p:nvPr userDrawn="1"/>
        </p:nvSpPr>
        <p:spPr>
          <a:xfrm>
            <a:off x="6096000" y="4371208"/>
            <a:ext cx="5761039" cy="19920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>
              <a:buClr>
                <a:schemeClr val="accent6"/>
              </a:buClr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Důležité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Pro</a:t>
            </a:r>
            <a:r>
              <a:rPr lang="cs-CZ" sz="1400" dirty="0">
                <a:latin typeface="+mn-lt"/>
                <a:cs typeface="Segoe UI" panose="020B0502040204020203" pitchFamily="34" charset="0"/>
              </a:rPr>
              <a:t> </a:t>
            </a:r>
            <a:r>
              <a:rPr lang="cs-CZ" sz="1400" b="1" dirty="0">
                <a:solidFill>
                  <a:schemeClr val="accent2"/>
                </a:solidFill>
                <a:latin typeface="+mn-lt"/>
                <a:cs typeface="Segoe UI" panose="020B0502040204020203" pitchFamily="34" charset="0"/>
              </a:rPr>
              <a:t>zvýraznění</a:t>
            </a:r>
            <a:r>
              <a:rPr lang="cs-CZ" sz="1400" dirty="0">
                <a:latin typeface="+mn-lt"/>
                <a:cs typeface="Segoe UI" panose="020B0502040204020203" pitchFamily="34" charset="0"/>
              </a:rPr>
              <a:t>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v textu, tabulkách, grafech a slidech Agenda použijte Tyrkysová, Zvýraznění 2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Pro </a:t>
            </a:r>
            <a:r>
              <a:rPr lang="cs-CZ" sz="1400" b="1" dirty="0">
                <a:solidFill>
                  <a:schemeClr val="accent1"/>
                </a:solidFill>
                <a:latin typeface="+mn-lt"/>
                <a:cs typeface="Segoe UI" panose="020B0502040204020203" pitchFamily="34" charset="0"/>
              </a:rPr>
              <a:t>zvýraznění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 v grafech můžete použít kontrastní barevnost Červená, Zvýraznění 1.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chemeClr val="accent3"/>
                </a:solidFill>
                <a:latin typeface="+mn-lt"/>
                <a:cs typeface="Segoe UI" panose="020B0502040204020203" pitchFamily="34" charset="0"/>
              </a:rPr>
              <a:t>Zvýraznění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 Tmavě modrá, Zvýraznění 3 je použito například u zvýraznění důležitých čísel a v grafech.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Využijte barevnost Světle šedá, Zvýraznění 6 pro označení </a:t>
            </a:r>
            <a:r>
              <a:rPr lang="cs-CZ" sz="1400" b="1" dirty="0">
                <a:solidFill>
                  <a:schemeClr val="accent6"/>
                </a:solidFill>
                <a:latin typeface="+mn-lt"/>
                <a:cs typeface="Segoe UI" panose="020B0502040204020203" pitchFamily="34" charset="0"/>
              </a:rPr>
              <a:t>nedůležitých odrážek </a:t>
            </a: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(např.: slajdy Agenda).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487B58D-0CC5-4ADF-B7B4-40CF0CDAF755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4685" y="752472"/>
            <a:ext cx="2687996" cy="15119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584FED1-83D0-4443-A775-01BC713F5248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4685" y="2673000"/>
            <a:ext cx="2687996" cy="15119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FB20B1C-5DEA-47B1-83E3-5A22AA54D445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4685" y="4612000"/>
            <a:ext cx="2687996" cy="15119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38E5073-9A76-4649-AD82-0A7FCA316517}"/>
              </a:ext>
            </a:extLst>
          </p:cNvPr>
          <p:cNvSpPr txBox="1"/>
          <p:nvPr userDrawn="1"/>
        </p:nvSpPr>
        <p:spPr>
          <a:xfrm>
            <a:off x="349790" y="608471"/>
            <a:ext cx="2894890" cy="180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0">
              <a:buClr>
                <a:schemeClr val="accent6"/>
              </a:buClr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Nadpis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Tyrkysová, Zvýraznění 2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Vel. 50, tučné</a:t>
            </a:r>
          </a:p>
          <a:p>
            <a:pPr marL="0" indent="0">
              <a:buClr>
                <a:schemeClr val="accent6"/>
              </a:buClr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Podnadpis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Tmavě šedá, Text 1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Vel. 22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FDD378F-F6E6-441B-A623-181C4916E0D8}"/>
              </a:ext>
            </a:extLst>
          </p:cNvPr>
          <p:cNvSpPr txBox="1"/>
          <p:nvPr userDrawn="1"/>
        </p:nvSpPr>
        <p:spPr>
          <a:xfrm>
            <a:off x="343968" y="2529000"/>
            <a:ext cx="2900716" cy="180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0">
              <a:buClr>
                <a:schemeClr val="accent6"/>
              </a:buClr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Nadpisy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Tyrkysová, Zvýraznění 2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Vel. 40, tučné</a:t>
            </a:r>
          </a:p>
          <a:p>
            <a:pPr marL="0" indent="0">
              <a:buClr>
                <a:schemeClr val="accent6"/>
              </a:buClr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Text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Tmavě šedá, Text 1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Vel. 22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792428B-7305-4628-9E94-B8EEC8305E9F}"/>
              </a:ext>
            </a:extLst>
          </p:cNvPr>
          <p:cNvSpPr txBox="1"/>
          <p:nvPr userDrawn="1"/>
        </p:nvSpPr>
        <p:spPr>
          <a:xfrm>
            <a:off x="6096000" y="599804"/>
            <a:ext cx="3058212" cy="180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0">
              <a:buClr>
                <a:schemeClr val="accent6"/>
              </a:buClr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Nadpis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Tyrkysová, Zvýraznění 2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Vel. 40, tučné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Tmavě modrá, Zvýraznění 3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Vel. 36, tučné + vel. 20</a:t>
            </a:r>
          </a:p>
          <a:p>
            <a:pPr marL="0" indent="0">
              <a:buClr>
                <a:schemeClr val="accent6"/>
              </a:buClr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Text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Tmavě šedá, Text 1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Vel. 22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9DF3999-7CD0-41A9-9367-B7EC2B71038E}"/>
              </a:ext>
            </a:extLst>
          </p:cNvPr>
          <p:cNvPicPr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4428" y="744373"/>
            <a:ext cx="2685975" cy="15108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3EA4405-D75F-4EE3-BA65-072075CBBEBB}"/>
              </a:ext>
            </a:extLst>
          </p:cNvPr>
          <p:cNvSpPr txBox="1"/>
          <p:nvPr userDrawn="1"/>
        </p:nvSpPr>
        <p:spPr>
          <a:xfrm>
            <a:off x="349790" y="4371208"/>
            <a:ext cx="2900716" cy="199206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0">
              <a:buClr>
                <a:schemeClr val="accent6"/>
              </a:buClr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Nadpisy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Tyrkysová, Zvýraznění 2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Bílá, Pozadí 1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Vel. 50, tučné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V případě bílé a obrázku na pozadí použijte stín</a:t>
            </a:r>
          </a:p>
          <a:p>
            <a:pPr marL="0" indent="0">
              <a:buClr>
                <a:schemeClr val="accent6"/>
              </a:buClr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Text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Tmavě šedá, Text 1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Vel. 22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8278B7B-3DA5-4D6F-A689-0628DF87651C}"/>
              </a:ext>
            </a:extLst>
          </p:cNvPr>
          <p:cNvSpPr txBox="1"/>
          <p:nvPr userDrawn="1"/>
        </p:nvSpPr>
        <p:spPr>
          <a:xfrm>
            <a:off x="6096000" y="2529568"/>
            <a:ext cx="3047740" cy="180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0">
              <a:buClr>
                <a:schemeClr val="accent6"/>
              </a:buClr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Nadpis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Tyrkysová, Zvýraznění 2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Vel. 40, tučné</a:t>
            </a:r>
          </a:p>
          <a:p>
            <a:pPr marL="0" indent="0">
              <a:buClr>
                <a:schemeClr val="accent6"/>
              </a:buClr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Text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Tmavě šedá, Text 1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chemeClr val="tx1">
                    <a:lumMod val="75000"/>
                  </a:schemeClr>
                </a:solidFill>
                <a:latin typeface="+mn-lt"/>
                <a:cs typeface="Segoe UI" panose="020B0502040204020203" pitchFamily="34" charset="0"/>
              </a:rPr>
              <a:t>Vel. 22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6E89D75-12DD-4E75-909C-C5C87E8293DB}"/>
              </a:ext>
            </a:extLst>
          </p:cNvPr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4429" y="2674137"/>
            <a:ext cx="2685973" cy="15108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9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2B2FCC9A-BD8E-422F-BDEB-197719106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420" y="2484000"/>
            <a:ext cx="4678300" cy="1890000"/>
          </a:xfrm>
        </p:spPr>
        <p:txBody>
          <a:bodyPr anchor="ctr">
            <a:noAutofit/>
          </a:bodyPr>
          <a:lstStyle>
            <a:lvl1pPr>
              <a:defRPr/>
            </a:lvl1pPr>
          </a:lstStyle>
          <a:p>
            <a:r>
              <a:rPr lang="cs-CZ" dirty="0"/>
              <a:t>Nadpis,</a:t>
            </a:r>
            <a:br>
              <a:rPr lang="cs-CZ" dirty="0"/>
            </a:br>
            <a:r>
              <a:rPr lang="cs-CZ" dirty="0"/>
              <a:t>až 3 řádky,</a:t>
            </a:r>
            <a:br>
              <a:rPr lang="cs-CZ" dirty="0"/>
            </a:br>
            <a:r>
              <a:rPr lang="cs-CZ" dirty="0"/>
              <a:t>vel. 40</a:t>
            </a:r>
          </a:p>
        </p:txBody>
      </p:sp>
      <p:pic>
        <p:nvPicPr>
          <p:cNvPr id="20" name="Obrázek 19" descr="Obsah obrázku kreslení&#10;&#10;Popis byl vytvořen automaticky">
            <a:extLst>
              <a:ext uri="{FF2B5EF4-FFF2-40B4-BE49-F238E27FC236}">
                <a16:creationId xmlns:a16="http://schemas.microsoft.com/office/drawing/2014/main" id="{4791DD0A-579F-40F6-BC36-67BAEDF03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6129701"/>
            <a:ext cx="1654933" cy="360000"/>
          </a:xfrm>
          <a:prstGeom prst="rect">
            <a:avLst/>
          </a:prstGeom>
        </p:spPr>
      </p:pic>
      <p:sp>
        <p:nvSpPr>
          <p:cNvPr id="4" name="Zástupný text 7">
            <a:extLst>
              <a:ext uri="{FF2B5EF4-FFF2-40B4-BE49-F238E27FC236}">
                <a16:creationId xmlns:a16="http://schemas.microsoft.com/office/drawing/2014/main" id="{3A8D2C7A-641A-41D3-83C8-D97AC9819E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1632041"/>
            <a:ext cx="720000" cy="720000"/>
          </a:xfrm>
          <a:solidFill>
            <a:schemeClr val="accent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XX</a:t>
            </a:r>
          </a:p>
        </p:txBody>
      </p:sp>
      <p:sp>
        <p:nvSpPr>
          <p:cNvPr id="5" name="Zástupný text 7">
            <a:extLst>
              <a:ext uri="{FF2B5EF4-FFF2-40B4-BE49-F238E27FC236}">
                <a16:creationId xmlns:a16="http://schemas.microsoft.com/office/drawing/2014/main" id="{05934740-0BDF-4EF4-9E84-18AC14ABDC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2591485"/>
            <a:ext cx="720000" cy="720000"/>
          </a:xfrm>
          <a:solidFill>
            <a:schemeClr val="accent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XX</a:t>
            </a:r>
          </a:p>
        </p:txBody>
      </p:sp>
      <p:sp>
        <p:nvSpPr>
          <p:cNvPr id="6" name="Zástupný text 7">
            <a:extLst>
              <a:ext uri="{FF2B5EF4-FFF2-40B4-BE49-F238E27FC236}">
                <a16:creationId xmlns:a16="http://schemas.microsoft.com/office/drawing/2014/main" id="{29006E06-BB32-466A-8901-C14572A9D2E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3550929"/>
            <a:ext cx="720000" cy="720000"/>
          </a:xfrm>
          <a:solidFill>
            <a:schemeClr val="accent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XX</a:t>
            </a:r>
          </a:p>
        </p:txBody>
      </p:sp>
      <p:sp>
        <p:nvSpPr>
          <p:cNvPr id="7" name="Zástupný text 7">
            <a:extLst>
              <a:ext uri="{FF2B5EF4-FFF2-40B4-BE49-F238E27FC236}">
                <a16:creationId xmlns:a16="http://schemas.microsoft.com/office/drawing/2014/main" id="{C0F59550-615A-4403-A1A5-E88D9A46B9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4510374"/>
            <a:ext cx="720000" cy="720000"/>
          </a:xfrm>
          <a:solidFill>
            <a:schemeClr val="accent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XX</a:t>
            </a:r>
          </a:p>
        </p:txBody>
      </p:sp>
      <p:sp>
        <p:nvSpPr>
          <p:cNvPr id="8" name="Zástupný text 17">
            <a:extLst>
              <a:ext uri="{FF2B5EF4-FFF2-40B4-BE49-F238E27FC236}">
                <a16:creationId xmlns:a16="http://schemas.microsoft.com/office/drawing/2014/main" id="{658D9061-E1E3-4708-9979-90492CA3F4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94693" y="1629500"/>
            <a:ext cx="4140199" cy="720000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sp>
        <p:nvSpPr>
          <p:cNvPr id="9" name="Zástupný text 17">
            <a:extLst>
              <a:ext uri="{FF2B5EF4-FFF2-40B4-BE49-F238E27FC236}">
                <a16:creationId xmlns:a16="http://schemas.microsoft.com/office/drawing/2014/main" id="{59DD8DEF-8DF6-4CF9-929B-E5A064345D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4693" y="2602885"/>
            <a:ext cx="4140199" cy="720000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sp>
        <p:nvSpPr>
          <p:cNvPr id="10" name="Zástupný text 17">
            <a:extLst>
              <a:ext uri="{FF2B5EF4-FFF2-40B4-BE49-F238E27FC236}">
                <a16:creationId xmlns:a16="http://schemas.microsoft.com/office/drawing/2014/main" id="{46210478-836D-4FE9-81E1-6FDA982662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94693" y="3535933"/>
            <a:ext cx="4140199" cy="720000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sp>
        <p:nvSpPr>
          <p:cNvPr id="11" name="Zástupný text 17">
            <a:extLst>
              <a:ext uri="{FF2B5EF4-FFF2-40B4-BE49-F238E27FC236}">
                <a16:creationId xmlns:a16="http://schemas.microsoft.com/office/drawing/2014/main" id="{207626FB-9CF7-4379-93B1-DD2C529A6A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94693" y="4511318"/>
            <a:ext cx="4140199" cy="720000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</p:spTree>
    <p:extLst>
      <p:ext uri="{BB962C8B-B14F-4D97-AF65-F5344CB8AC3E}">
        <p14:creationId xmlns:p14="http://schemas.microsoft.com/office/powerpoint/2010/main" val="1411452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386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2160">
          <p15:clr>
            <a:srgbClr val="A4A3A4"/>
          </p15:clr>
        </p15:guide>
        <p15:guide id="6" orient="horz" pos="3634">
          <p15:clr>
            <a:srgbClr val="A4A3A4"/>
          </p15:clr>
        </p15:guide>
        <p15:guide id="7" pos="7015" userDrawn="1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jednoduch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2">
            <a:extLst>
              <a:ext uri="{FF2B5EF4-FFF2-40B4-BE49-F238E27FC236}">
                <a16:creationId xmlns:a16="http://schemas.microsoft.com/office/drawing/2014/main" id="{6756E3F6-0358-4718-B966-AF80E2F293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28663"/>
            <a:ext cx="6124575" cy="1260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 na dva řádky, vel. 40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A128BAAB-21CE-45FD-8EBD-6D169FEE15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746" y="2350931"/>
            <a:ext cx="720000" cy="720000"/>
          </a:xfrm>
          <a:solidFill>
            <a:schemeClr val="accent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XX</a:t>
            </a:r>
          </a:p>
        </p:txBody>
      </p:sp>
      <p:sp>
        <p:nvSpPr>
          <p:cNvPr id="9" name="Zástupný text 7">
            <a:extLst>
              <a:ext uri="{FF2B5EF4-FFF2-40B4-BE49-F238E27FC236}">
                <a16:creationId xmlns:a16="http://schemas.microsoft.com/office/drawing/2014/main" id="{24E70907-682B-4C5E-93A5-1414313E4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746" y="3310375"/>
            <a:ext cx="720000" cy="720000"/>
          </a:xfrm>
          <a:solidFill>
            <a:schemeClr val="accent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XX</a:t>
            </a:r>
          </a:p>
        </p:txBody>
      </p:sp>
      <p:sp>
        <p:nvSpPr>
          <p:cNvPr id="10" name="Zástupný text 7">
            <a:extLst>
              <a:ext uri="{FF2B5EF4-FFF2-40B4-BE49-F238E27FC236}">
                <a16:creationId xmlns:a16="http://schemas.microsoft.com/office/drawing/2014/main" id="{86AF630B-B4DA-4598-8077-505308EE7A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6746" y="4269819"/>
            <a:ext cx="720000" cy="720000"/>
          </a:xfrm>
          <a:solidFill>
            <a:schemeClr val="accent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XX</a:t>
            </a:r>
          </a:p>
        </p:txBody>
      </p:sp>
      <p:sp>
        <p:nvSpPr>
          <p:cNvPr id="11" name="Zástupný text 7">
            <a:extLst>
              <a:ext uri="{FF2B5EF4-FFF2-40B4-BE49-F238E27FC236}">
                <a16:creationId xmlns:a16="http://schemas.microsoft.com/office/drawing/2014/main" id="{FD20DB1B-E136-4ECC-9E66-93714800C9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746" y="5229264"/>
            <a:ext cx="720000" cy="720000"/>
          </a:xfrm>
          <a:solidFill>
            <a:schemeClr val="accent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XX</a:t>
            </a:r>
          </a:p>
        </p:txBody>
      </p:sp>
      <p:sp>
        <p:nvSpPr>
          <p:cNvPr id="13" name="Zástupný text 17">
            <a:extLst>
              <a:ext uri="{FF2B5EF4-FFF2-40B4-BE49-F238E27FC236}">
                <a16:creationId xmlns:a16="http://schemas.microsoft.com/office/drawing/2014/main" id="{25A1820D-B352-4A43-ACAC-5920590008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95438" y="2348390"/>
            <a:ext cx="9901237" cy="720000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sp>
        <p:nvSpPr>
          <p:cNvPr id="15" name="Zástupný text 17">
            <a:extLst>
              <a:ext uri="{FF2B5EF4-FFF2-40B4-BE49-F238E27FC236}">
                <a16:creationId xmlns:a16="http://schemas.microsoft.com/office/drawing/2014/main" id="{5699D098-8D3C-49BC-B711-090196CA3D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95438" y="3321775"/>
            <a:ext cx="9901237" cy="720000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sp>
        <p:nvSpPr>
          <p:cNvPr id="16" name="Zástupný text 17">
            <a:extLst>
              <a:ext uri="{FF2B5EF4-FFF2-40B4-BE49-F238E27FC236}">
                <a16:creationId xmlns:a16="http://schemas.microsoft.com/office/drawing/2014/main" id="{59094B57-6EBC-41E5-B18E-EBBF09C9B6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95438" y="4254823"/>
            <a:ext cx="9901237" cy="720000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sp>
        <p:nvSpPr>
          <p:cNvPr id="17" name="Zástupný text 17">
            <a:extLst>
              <a:ext uri="{FF2B5EF4-FFF2-40B4-BE49-F238E27FC236}">
                <a16:creationId xmlns:a16="http://schemas.microsoft.com/office/drawing/2014/main" id="{3A3F056A-E8ED-4876-B557-B496157857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95438" y="5230208"/>
            <a:ext cx="9901237" cy="720000"/>
          </a:xfrm>
        </p:spPr>
        <p:txBody>
          <a:bodyPr anchor="ctr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min. velikost 22</a:t>
            </a:r>
          </a:p>
        </p:txBody>
      </p:sp>
      <p:pic>
        <p:nvPicPr>
          <p:cNvPr id="14" name="Obrázek 13" descr="Obsah obrázku kreslení&#10;&#10;Popis byl vytvořen automaticky">
            <a:extLst>
              <a:ext uri="{FF2B5EF4-FFF2-40B4-BE49-F238E27FC236}">
                <a16:creationId xmlns:a16="http://schemas.microsoft.com/office/drawing/2014/main" id="{BBE4E1F2-E55E-450C-AF79-2A8E2B102C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305" y="6129701"/>
            <a:ext cx="165493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17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8">
          <p15:clr>
            <a:srgbClr val="A4A3A4"/>
          </p15:clr>
        </p15:guide>
        <p15:guide id="2" orient="horz" pos="1253">
          <p15:clr>
            <a:srgbClr val="A4A3A4"/>
          </p15:clr>
        </p15:guide>
        <p15:guide id="3" orient="horz" pos="1480">
          <p15:clr>
            <a:srgbClr val="A4A3A4"/>
          </p15:clr>
        </p15:guide>
        <p15:guide id="5" orient="horz" pos="3294">
          <p15:clr>
            <a:srgbClr val="A4A3A4"/>
          </p15:clr>
        </p15:guide>
        <p15:guide id="6" orient="horz" pos="3135">
          <p15:clr>
            <a:srgbClr val="A4A3A4"/>
          </p15:clr>
        </p15:guide>
        <p15:guide id="7" orient="horz" pos="1933">
          <p15:clr>
            <a:srgbClr val="A4A3A4"/>
          </p15:clr>
        </p15:guide>
        <p15:guide id="8" orient="horz" pos="2682">
          <p15:clr>
            <a:srgbClr val="A4A3A4"/>
          </p15:clr>
        </p15:guide>
        <p15:guide id="9" orient="horz" pos="2092">
          <p15:clr>
            <a:srgbClr val="A4A3A4"/>
          </p15:clr>
        </p15:guide>
        <p15:guide id="10" orient="horz" pos="2546">
          <p15:clr>
            <a:srgbClr val="A4A3A4"/>
          </p15:clr>
        </p15:guide>
        <p15:guide id="11" pos="892">
          <p15:clr>
            <a:srgbClr val="A4A3A4"/>
          </p15:clr>
        </p15:guide>
        <p15:guide id="12" pos="1005">
          <p15:clr>
            <a:srgbClr val="A4A3A4"/>
          </p15:clr>
        </p15:guide>
        <p15:guide id="13" pos="4294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loobráz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641F21-73C6-4882-BFD9-A5C4E9BB8A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945" y="3071178"/>
            <a:ext cx="7200000" cy="1620000"/>
          </a:xfrm>
        </p:spPr>
        <p:txBody>
          <a:bodyPr>
            <a:noAutofit/>
          </a:bodyPr>
          <a:lstStyle>
            <a:lvl1pPr>
              <a:defRPr sz="5000">
                <a:effectLst/>
              </a:defRPr>
            </a:lvl1pPr>
          </a:lstStyle>
          <a:p>
            <a:r>
              <a:rPr lang="cs-CZ" dirty="0"/>
              <a:t>Nadpis, 2 řádky, vel. 50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47FFE0-5970-4614-8FA7-8AAE2B47E7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945" y="4692188"/>
            <a:ext cx="5400000" cy="720000"/>
          </a:xfrm>
        </p:spPr>
        <p:txBody>
          <a:bodyPr>
            <a:noAutofit/>
          </a:bodyPr>
          <a:lstStyle>
            <a:lvl1pPr marL="0" indent="0">
              <a:buNone/>
              <a:defRPr>
                <a:effectLst/>
              </a:defRPr>
            </a:lvl1pPr>
          </a:lstStyle>
          <a:p>
            <a:pPr lvl="0"/>
            <a:r>
              <a:rPr lang="cs-CZ" dirty="0"/>
              <a:t>Text, 2 řádky, vel. 22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DF107842-D31F-4E18-BBD6-3F5C0B32EF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9238" y="6129338"/>
            <a:ext cx="1656000" cy="360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.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1029F432-EE4C-4E32-83EF-094BD721594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3175" y="0"/>
            <a:ext cx="12198350" cy="6858000"/>
          </a:xfrm>
        </p:spPr>
        <p:txBody>
          <a:bodyPr tIns="0" bIns="1332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na ikonu</a:t>
            </a:r>
            <a:br>
              <a:rPr lang="cs-CZ" dirty="0"/>
            </a:br>
            <a:r>
              <a:rPr lang="cs-CZ" dirty="0"/>
              <a:t>vložíte obrázek</a:t>
            </a:r>
          </a:p>
        </p:txBody>
      </p:sp>
    </p:spTree>
    <p:extLst>
      <p:ext uri="{BB962C8B-B14F-4D97-AF65-F5344CB8AC3E}">
        <p14:creationId xmlns:p14="http://schemas.microsoft.com/office/powerpoint/2010/main" val="209390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74">
          <p15:clr>
            <a:srgbClr val="A4A3A4"/>
          </p15:clr>
        </p15:guide>
        <p15:guide id="2" orient="horz" pos="1933">
          <p15:clr>
            <a:srgbClr val="A4A3A4"/>
          </p15:clr>
        </p15:guide>
        <p15:guide id="3" orient="horz" pos="2954">
          <p15:clr>
            <a:srgbClr val="A4A3A4"/>
          </p15:clr>
        </p15:guide>
        <p15:guide id="4" pos="3840">
          <p15:clr>
            <a:srgbClr val="A4A3A4"/>
          </p15:clr>
        </p15:guide>
        <p15:guide id="5" orient="horz" pos="3407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ový_modr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568FC522-C4B2-4FCC-8E94-E7EBEC47DF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Obsah obrázku kreslení&#10;&#10;Popis byl vytvořen automaticky">
            <a:extLst>
              <a:ext uri="{FF2B5EF4-FFF2-40B4-BE49-F238E27FC236}">
                <a16:creationId xmlns:a16="http://schemas.microsoft.com/office/drawing/2014/main" id="{0C5EC991-4C66-427C-9484-4B87C5B93A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95" y="6129700"/>
            <a:ext cx="1652643" cy="360000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F442047A-D540-4A9B-A52A-3146F2EC62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945" y="3071178"/>
            <a:ext cx="7200000" cy="1620000"/>
          </a:xfrm>
        </p:spPr>
        <p:txBody>
          <a:bodyPr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Nadpis, 2 řádky, vel. 50</a:t>
            </a: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69D24EC5-763A-41D9-82E5-680CC40B39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945" y="4692188"/>
            <a:ext cx="5400000" cy="72000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Text, 2 řádky, vel. 22</a:t>
            </a:r>
          </a:p>
        </p:txBody>
      </p:sp>
    </p:spTree>
    <p:extLst>
      <p:ext uri="{BB962C8B-B14F-4D97-AF65-F5344CB8AC3E}">
        <p14:creationId xmlns:p14="http://schemas.microsoft.com/office/powerpoint/2010/main" val="1755103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7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933" userDrawn="1">
          <p15:clr>
            <a:srgbClr val="A4A3A4"/>
          </p15:clr>
        </p15:guide>
        <p15:guide id="4" orient="horz" pos="2954" userDrawn="1">
          <p15:clr>
            <a:srgbClr val="A4A3A4"/>
          </p15:clr>
        </p15:guide>
        <p15:guide id="5" orient="horz" pos="3407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ový_červe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568FC522-C4B2-4FCC-8E94-E7EBEC47DF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Obsah obrázku kreslení&#10;&#10;Popis byl vytvořen automaticky">
            <a:extLst>
              <a:ext uri="{FF2B5EF4-FFF2-40B4-BE49-F238E27FC236}">
                <a16:creationId xmlns:a16="http://schemas.microsoft.com/office/drawing/2014/main" id="{0C5EC991-4C66-427C-9484-4B87C5B93A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95" y="6129700"/>
            <a:ext cx="1652643" cy="360000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F442047A-D540-4A9B-A52A-3146F2EC62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945" y="3071178"/>
            <a:ext cx="7200000" cy="1620000"/>
          </a:xfrm>
        </p:spPr>
        <p:txBody>
          <a:bodyPr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Nadpis, 2 řádky, vel. 50</a:t>
            </a: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69D24EC5-763A-41D9-82E5-680CC40B39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945" y="4692188"/>
            <a:ext cx="5400000" cy="72000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Text, 2 řádky, vel. 22</a:t>
            </a:r>
          </a:p>
        </p:txBody>
      </p:sp>
    </p:spTree>
    <p:extLst>
      <p:ext uri="{BB962C8B-B14F-4D97-AF65-F5344CB8AC3E}">
        <p14:creationId xmlns:p14="http://schemas.microsoft.com/office/powerpoint/2010/main" val="1374532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74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933">
          <p15:clr>
            <a:srgbClr val="A4A3A4"/>
          </p15:clr>
        </p15:guide>
        <p15:guide id="4" orient="horz" pos="2954">
          <p15:clr>
            <a:srgbClr val="A4A3A4"/>
          </p15:clr>
        </p15:guide>
        <p15:guide id="5" orient="horz" pos="3407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ový_bíl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641F21-73C6-4882-BFD9-A5C4E9BB8A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945" y="3071178"/>
            <a:ext cx="7200000" cy="1620000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cs-CZ" dirty="0"/>
              <a:t>Nadpis, 2 řádky, vel. 50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47FFE0-5970-4614-8FA7-8AAE2B47E7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945" y="4692188"/>
            <a:ext cx="5400000" cy="7200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Text, 2 řádky, vel. 22</a:t>
            </a:r>
          </a:p>
        </p:txBody>
      </p:sp>
      <p:pic>
        <p:nvPicPr>
          <p:cNvPr id="5" name="Obrázek 4" descr="Obsah obrázku kreslení&#10;&#10;Popis byl vytvořen automaticky">
            <a:extLst>
              <a:ext uri="{FF2B5EF4-FFF2-40B4-BE49-F238E27FC236}">
                <a16:creationId xmlns:a16="http://schemas.microsoft.com/office/drawing/2014/main" id="{6DFE7F69-C016-4D18-9FE4-BCA6CC59A0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305" y="6129701"/>
            <a:ext cx="165493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13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74" userDrawn="1">
          <p15:clr>
            <a:srgbClr val="A4A3A4"/>
          </p15:clr>
        </p15:guide>
        <p15:guide id="2" orient="horz" pos="1933" userDrawn="1">
          <p15:clr>
            <a:srgbClr val="A4A3A4"/>
          </p15:clr>
        </p15:guide>
        <p15:guide id="3" orient="horz" pos="2954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07" userDrawn="1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2B2FCC9A-BD8E-422F-BDEB-197719106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420" y="910590"/>
            <a:ext cx="7020000" cy="1260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cs-CZ" dirty="0"/>
              <a:t>Nadpis,</a:t>
            </a:r>
            <a:br>
              <a:rPr lang="cs-CZ" dirty="0"/>
            </a:br>
            <a:r>
              <a:rPr lang="cs-CZ" dirty="0"/>
              <a:t>2 řádky, vel. 40</a:t>
            </a:r>
          </a:p>
        </p:txBody>
      </p:sp>
      <p:pic>
        <p:nvPicPr>
          <p:cNvPr id="13" name="Obrázek 12" descr="Obsah obrázku kreslení&#10;&#10;Popis byl vytvořen automaticky">
            <a:extLst>
              <a:ext uri="{FF2B5EF4-FFF2-40B4-BE49-F238E27FC236}">
                <a16:creationId xmlns:a16="http://schemas.microsoft.com/office/drawing/2014/main" id="{B77AA690-A045-42BE-85F1-6466CC9DFC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305" y="6129701"/>
            <a:ext cx="1654933" cy="360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7658DC-E2FD-4EFC-AF6C-754A984241F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01675" y="2349500"/>
            <a:ext cx="10800000" cy="3600450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Text, min. velikost 22</a:t>
            </a:r>
          </a:p>
        </p:txBody>
      </p:sp>
    </p:spTree>
    <p:extLst>
      <p:ext uri="{BB962C8B-B14F-4D97-AF65-F5344CB8AC3E}">
        <p14:creationId xmlns:p14="http://schemas.microsoft.com/office/powerpoint/2010/main" val="1791884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61">
          <p15:clr>
            <a:srgbClr val="A4A3A4"/>
          </p15:clr>
        </p15:guide>
        <p15:guide id="2" orient="horz" pos="1366">
          <p15:clr>
            <a:srgbClr val="A4A3A4"/>
          </p15:clr>
        </p15:guide>
        <p15:guide id="3" orient="horz" pos="1480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CFB5D71-E220-4876-AAEC-8F35EBC30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237"/>
            <a:ext cx="10515600" cy="16312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lvl="0"/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558C32-0FCA-4E5C-8B9B-01340F410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663DBB-73AA-4205-9229-1EBA713D5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00E5F-5145-4202-B752-4D9BD79D2F78}" type="datetimeFigureOut">
              <a:rPr lang="cs-CZ" smtClean="0"/>
              <a:t>31.01.2024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67EA70-57BD-4226-B07A-47869CFAD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069FFA-6330-419E-BE91-60D43D805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840BA-233A-438B-B73F-82B9868E6548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3929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cs-CZ" sz="5000" b="1" kern="1200" cap="all" spc="-200" baseline="0" dirty="0">
          <a:solidFill>
            <a:srgbClr val="009CDD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CFB5D71-E220-4876-AAEC-8F35EBC30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21" y="910122"/>
            <a:ext cx="1051560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lvl="0"/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558C32-0FCA-4E5C-8B9B-01340F410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663DBB-73AA-4205-9229-1EBA713D5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00E5F-5145-4202-B752-4D9BD79D2F78}" type="datetimeFigureOut">
              <a:rPr lang="cs-CZ" smtClean="0"/>
              <a:t>31.01.2024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67EA70-57BD-4226-B07A-47869CFAD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069FFA-6330-419E-BE91-60D43D805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840BA-233A-438B-B73F-82B9868E6548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46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1" r:id="rId2"/>
    <p:sldLayoutId id="2147483659" r:id="rId3"/>
    <p:sldLayoutId id="2147483656" r:id="rId4"/>
    <p:sldLayoutId id="2147483674" r:id="rId5"/>
    <p:sldLayoutId id="2147483657" r:id="rId6"/>
    <p:sldLayoutId id="2147483669" r:id="rId7"/>
    <p:sldLayoutId id="2147483670" r:id="rId8"/>
    <p:sldLayoutId id="2147483680" r:id="rId9"/>
    <p:sldLayoutId id="2147483660" r:id="rId10"/>
    <p:sldLayoutId id="2147483661" r:id="rId11"/>
    <p:sldLayoutId id="214748368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77" r:id="rId18"/>
    <p:sldLayoutId id="2147483667" r:id="rId19"/>
    <p:sldLayoutId id="2147483675" r:id="rId20"/>
    <p:sldLayoutId id="2147483651" r:id="rId21"/>
    <p:sldLayoutId id="2147483658" r:id="rId2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cs-CZ" sz="4000" b="1" kern="1200" cap="all" spc="-200" baseline="0" dirty="0">
          <a:solidFill>
            <a:srgbClr val="009CDD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42" userDrawn="1">
          <p15:clr>
            <a:srgbClr val="A4A3A4"/>
          </p15:clr>
        </p15:guide>
        <p15:guide id="2" orient="horz" pos="4088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orient="horz" pos="232" userDrawn="1">
          <p15:clr>
            <a:srgbClr val="A4A3A4"/>
          </p15:clr>
        </p15:guide>
        <p15:guide id="5" orient="horz" pos="3861" userDrawn="1">
          <p15:clr>
            <a:srgbClr val="A4A3A4"/>
          </p15:clr>
        </p15:guide>
        <p15:guide id="6" orient="horz" pos="459" userDrawn="1">
          <p15:clr>
            <a:srgbClr val="A4A3A4"/>
          </p15:clr>
        </p15:guide>
        <p15:guide id="7" orient="horz" pos="3748" userDrawn="1">
          <p15:clr>
            <a:srgbClr val="A4A3A4"/>
          </p15:clr>
        </p15:guide>
        <p15:guide id="8" orient="horz" pos="572" userDrawn="1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CFB5D71-E220-4876-AAEC-8F35EBC30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4567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/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558C32-0FCA-4E5C-8B9B-01340F410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663DBB-73AA-4205-9229-1EBA713D5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00E5F-5145-4202-B752-4D9BD79D2F78}" type="datetimeFigureOut">
              <a:rPr lang="cs-CZ" smtClean="0"/>
              <a:t>31.01.2024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67EA70-57BD-4226-B07A-47869CFAD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069FFA-6330-419E-BE91-60D43D805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840BA-233A-438B-B73F-82B9868E6548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37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cs-CZ" sz="4000" b="1" kern="1200" cap="all" spc="-200" baseline="0" dirty="0">
          <a:solidFill>
            <a:srgbClr val="009CDD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118" userDrawn="1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CFB5D71-E220-4876-AAEC-8F35EBC30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237"/>
            <a:ext cx="10515600" cy="16312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lvl="0"/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558C32-0FCA-4E5C-8B9B-01340F410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663DBB-73AA-4205-9229-1EBA713D5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00E5F-5145-4202-B752-4D9BD79D2F78}" type="datetimeFigureOut">
              <a:rPr lang="cs-CZ" smtClean="0"/>
              <a:t>31.01.2024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67EA70-57BD-4226-B07A-47869CFAD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069FFA-6330-419E-BE91-60D43D805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840BA-233A-438B-B73F-82B9868E6548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2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cs-CZ" sz="5000" b="1" kern="1200" cap="all" spc="-200" baseline="0" dirty="0">
          <a:solidFill>
            <a:srgbClr val="009CDD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1.mp4"/><Relationship Id="rId7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FA89786D-1AEF-8EB6-64B6-51515A037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pic>
        <p:nvPicPr>
          <p:cNvPr id="6" name="Obrázek 5" descr="Obsah obrázku Obdélník, design&#10;&#10;Popis byl vytvořen automaticky">
            <a:extLst>
              <a:ext uri="{FF2B5EF4-FFF2-40B4-BE49-F238E27FC236}">
                <a16:creationId xmlns:a16="http://schemas.microsoft.com/office/drawing/2014/main" id="{ACEF4B14-D97B-4862-C221-56B2DCEA7A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3" t="2277" r="18231" b="1463"/>
          <a:stretch/>
        </p:blipFill>
        <p:spPr>
          <a:xfrm>
            <a:off x="6317867" y="2559855"/>
            <a:ext cx="4314723" cy="368057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966CAB5-9BF7-5D46-A9E1-425C3B4C3D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82" y="5757826"/>
            <a:ext cx="2068286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9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symbol obrázku 14" descr="Obsah obrázku venku, oblečení, osoba, Modré límečky&#10;&#10;Popis byl vytvořen automaticky">
            <a:extLst>
              <a:ext uri="{FF2B5EF4-FFF2-40B4-BE49-F238E27FC236}">
                <a16:creationId xmlns:a16="http://schemas.microsoft.com/office/drawing/2014/main" id="{017D8376-4ADD-4D25-C1F7-E64C38079F7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16137" r="16149" b="24339"/>
          <a:stretch/>
        </p:blipFill>
        <p:spPr>
          <a:xfrm>
            <a:off x="-3175" y="0"/>
            <a:ext cx="12198350" cy="6858000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D80AB2E-5FB6-CD40-B3C2-FF7FB8BDF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82" y="5757826"/>
            <a:ext cx="2068286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78843"/>
      </p:ext>
    </p:extLst>
  </p:cSld>
  <p:clrMapOvr>
    <a:masterClrMapping/>
  </p:clrMapOvr>
  <p:transition spd="slow" advClick="0" advTm="3000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Zástupný symbol obrázku 18" descr="Obsah obrázku venku, sníh, území, osoba&#10;&#10;Popis byl vytvořen automaticky">
            <a:extLst>
              <a:ext uri="{FF2B5EF4-FFF2-40B4-BE49-F238E27FC236}">
                <a16:creationId xmlns:a16="http://schemas.microsoft.com/office/drawing/2014/main" id="{D371736B-F0D4-6098-4806-C851FEE5E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13855" r="16139" b="23266"/>
          <a:stretch/>
        </p:blipFill>
        <p:spPr>
          <a:xfrm>
            <a:off x="-3175" y="0"/>
            <a:ext cx="12198350" cy="6858000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8760720-15F1-2B48-813B-D7056E3D9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82" y="5757826"/>
            <a:ext cx="2068286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83196"/>
      </p:ext>
    </p:extLst>
  </p:cSld>
  <p:clrMapOvr>
    <a:masterClrMapping/>
  </p:clrMapOvr>
  <p:transition spd="slow" advClick="0" advTm="3000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 descr="Obsah obrázku území, venku, sníh, zima&#10;&#10;Popis byl vytvořen automaticky">
            <a:extLst>
              <a:ext uri="{FF2B5EF4-FFF2-40B4-BE49-F238E27FC236}">
                <a16:creationId xmlns:a16="http://schemas.microsoft.com/office/drawing/2014/main" id="{D8722364-39C2-E231-7C89-609B0F95E1B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1" t="17778" r="6333" b="19722"/>
          <a:stretch/>
        </p:blipFill>
        <p:spPr>
          <a:xfrm>
            <a:off x="-3175" y="0"/>
            <a:ext cx="12198350" cy="6858000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7ACB577-B309-E141-BBAE-B4391BB7F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82" y="5757826"/>
            <a:ext cx="2068286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52045"/>
      </p:ext>
    </p:extLst>
  </p:cSld>
  <p:clrMapOvr>
    <a:masterClrMapping/>
  </p:clrMapOvr>
  <p:transition spd="slow" advClick="0" advTm="3000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 descr="Obsah obrázku boty, oblečení, osoba, území&#10;&#10;Popis byl vytvořen automaticky">
            <a:extLst>
              <a:ext uri="{FF2B5EF4-FFF2-40B4-BE49-F238E27FC236}">
                <a16:creationId xmlns:a16="http://schemas.microsoft.com/office/drawing/2014/main" id="{C5E93209-0229-3947-FB73-DF9E1A50C11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0" b="12520"/>
          <a:stretch>
            <a:fillRect/>
          </a:stretch>
        </p:blipFill>
        <p:spPr/>
      </p:pic>
      <p:sp>
        <p:nvSpPr>
          <p:cNvPr id="7" name="Nadpis 12">
            <a:extLst>
              <a:ext uri="{FF2B5EF4-FFF2-40B4-BE49-F238E27FC236}">
                <a16:creationId xmlns:a16="http://schemas.microsoft.com/office/drawing/2014/main" id="{048D3BCA-0F5B-1F63-45D9-396C7F88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25" y="4869700"/>
            <a:ext cx="10800450" cy="1259638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Afkitten geluiddemper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210D5D6-DE0F-714D-96E8-5E3431920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82" y="5757826"/>
            <a:ext cx="2068286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71974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 descr="Obsah obrázku venku, mrak, obloha, ulice&#10;&#10;Popis byl vytvořen automaticky">
            <a:extLst>
              <a:ext uri="{FF2B5EF4-FFF2-40B4-BE49-F238E27FC236}">
                <a16:creationId xmlns:a16="http://schemas.microsoft.com/office/drawing/2014/main" id="{D8CAE0D6-FA8E-9D68-F409-359086710D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4" r="45520"/>
          <a:stretch/>
        </p:blipFill>
        <p:spPr>
          <a:xfrm rot="5400000">
            <a:off x="2667000" y="-2670175"/>
            <a:ext cx="6858000" cy="12198350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45C0CA0-EA46-A742-8E9D-EC337C523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82" y="5757826"/>
            <a:ext cx="2068286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82477"/>
      </p:ext>
    </p:extLst>
  </p:cSld>
  <p:clrMapOvr>
    <a:masterClrMapping/>
  </p:clrMapOvr>
  <p:transition spd="slow" advClick="0" advTm="3000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 descr="Obsah obrázku obloha, venku, oblečení, Modré límečky&#10;&#10;Popis byl vytvořen automaticky">
            <a:extLst>
              <a:ext uri="{FF2B5EF4-FFF2-40B4-BE49-F238E27FC236}">
                <a16:creationId xmlns:a16="http://schemas.microsoft.com/office/drawing/2014/main" id="{8240EA25-54C4-BE02-2693-75AFCD8E2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0"/>
          <a:stretch/>
        </p:blipFill>
        <p:spPr>
          <a:xfrm>
            <a:off x="-3175" y="0"/>
            <a:ext cx="12198350" cy="6858000"/>
          </a:xfrm>
        </p:spPr>
      </p:pic>
      <p:sp>
        <p:nvSpPr>
          <p:cNvPr id="7" name="Nadpis 12">
            <a:extLst>
              <a:ext uri="{FF2B5EF4-FFF2-40B4-BE49-F238E27FC236}">
                <a16:creationId xmlns:a16="http://schemas.microsoft.com/office/drawing/2014/main" id="{048D3BCA-0F5B-1F63-45D9-396C7F88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56" y="4498188"/>
            <a:ext cx="10800450" cy="1259638"/>
          </a:xfrm>
        </p:spPr>
        <p:txBody>
          <a:bodyPr/>
          <a:lstStyle/>
          <a:p>
            <a:r>
              <a:rPr lang="en-GB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Plaatsing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ALFA </a:t>
            </a:r>
            <a:r>
              <a:rPr lang="en-GB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rtu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0D7A7CD-B8C6-474D-A85A-D999CAF22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82" y="5757826"/>
            <a:ext cx="2068286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4318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 descr="Obsah obrázku území, venku, loď, Kompozitní materiál&#10;&#10;Popis byl vytvořen automaticky">
            <a:extLst>
              <a:ext uri="{FF2B5EF4-FFF2-40B4-BE49-F238E27FC236}">
                <a16:creationId xmlns:a16="http://schemas.microsoft.com/office/drawing/2014/main" id="{3A33C8FE-6B03-0830-D1CA-9330C43D2D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0" b="12520"/>
          <a:stretch>
            <a:fillRect/>
          </a:stretch>
        </p:blipFill>
        <p:spPr/>
      </p:pic>
      <p:sp>
        <p:nvSpPr>
          <p:cNvPr id="7" name="Nadpis 12">
            <a:extLst>
              <a:ext uri="{FF2B5EF4-FFF2-40B4-BE49-F238E27FC236}">
                <a16:creationId xmlns:a16="http://schemas.microsoft.com/office/drawing/2014/main" id="{048D3BCA-0F5B-1F63-45D9-396C7F88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75" y="4495648"/>
            <a:ext cx="10800450" cy="1259638"/>
          </a:xfrm>
        </p:spPr>
        <p:txBody>
          <a:bodyPr/>
          <a:lstStyle/>
          <a:p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Beschermende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lekdorpel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id="{D9A81DC7-DEA8-DCC2-2354-E341E2BE8DD6}"/>
              </a:ext>
            </a:extLst>
          </p:cNvPr>
          <p:cNvSpPr/>
          <p:nvPr/>
        </p:nvSpPr>
        <p:spPr>
          <a:xfrm>
            <a:off x="8336280" y="1188720"/>
            <a:ext cx="2651760" cy="1625600"/>
          </a:xfrm>
          <a:custGeom>
            <a:avLst/>
            <a:gdLst>
              <a:gd name="connsiteX0" fmla="*/ 0 w 2651760"/>
              <a:gd name="connsiteY0" fmla="*/ 1229360 h 1625600"/>
              <a:gd name="connsiteX1" fmla="*/ 142240 w 2651760"/>
              <a:gd name="connsiteY1" fmla="*/ 1625600 h 1625600"/>
              <a:gd name="connsiteX2" fmla="*/ 2651760 w 2651760"/>
              <a:gd name="connsiteY2" fmla="*/ 81280 h 1625600"/>
              <a:gd name="connsiteX3" fmla="*/ 2545080 w 2651760"/>
              <a:gd name="connsiteY3" fmla="*/ 0 h 1625600"/>
              <a:gd name="connsiteX4" fmla="*/ 0 w 2651760"/>
              <a:gd name="connsiteY4" fmla="*/ 122936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1760" h="1625600">
                <a:moveTo>
                  <a:pt x="0" y="1229360"/>
                </a:moveTo>
                <a:lnTo>
                  <a:pt x="142240" y="1625600"/>
                </a:lnTo>
                <a:lnTo>
                  <a:pt x="2651760" y="81280"/>
                </a:lnTo>
                <a:lnTo>
                  <a:pt x="2545080" y="0"/>
                </a:lnTo>
                <a:lnTo>
                  <a:pt x="0" y="1229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Volný tvar: obrazec 26">
            <a:extLst>
              <a:ext uri="{FF2B5EF4-FFF2-40B4-BE49-F238E27FC236}">
                <a16:creationId xmlns:a16="http://schemas.microsoft.com/office/drawing/2014/main" id="{67C1E02E-3103-B8C3-839A-1564EBA9DE5D}"/>
              </a:ext>
            </a:extLst>
          </p:cNvPr>
          <p:cNvSpPr/>
          <p:nvPr/>
        </p:nvSpPr>
        <p:spPr>
          <a:xfrm>
            <a:off x="617220" y="1706880"/>
            <a:ext cx="7833360" cy="1104900"/>
          </a:xfrm>
          <a:custGeom>
            <a:avLst/>
            <a:gdLst>
              <a:gd name="connsiteX0" fmla="*/ 228600 w 7833360"/>
              <a:gd name="connsiteY0" fmla="*/ 0 h 1104900"/>
              <a:gd name="connsiteX1" fmla="*/ 0 w 7833360"/>
              <a:gd name="connsiteY1" fmla="*/ 205740 h 1104900"/>
              <a:gd name="connsiteX2" fmla="*/ 7833360 w 7833360"/>
              <a:gd name="connsiteY2" fmla="*/ 1104900 h 1104900"/>
              <a:gd name="connsiteX3" fmla="*/ 7703820 w 7833360"/>
              <a:gd name="connsiteY3" fmla="*/ 701040 h 1104900"/>
              <a:gd name="connsiteX4" fmla="*/ 228600 w 7833360"/>
              <a:gd name="connsiteY4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3360" h="1104900">
                <a:moveTo>
                  <a:pt x="228600" y="0"/>
                </a:moveTo>
                <a:lnTo>
                  <a:pt x="0" y="205740"/>
                </a:lnTo>
                <a:lnTo>
                  <a:pt x="7833360" y="1104900"/>
                </a:lnTo>
                <a:lnTo>
                  <a:pt x="7703820" y="701040"/>
                </a:lnTo>
                <a:lnTo>
                  <a:pt x="2286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7B809A8-88C7-9145-A0E5-B7CA3D41D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82" y="5757826"/>
            <a:ext cx="2068286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43794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 descr="Obsah obrázku obloha, mrak, venku, design&#10;&#10;Popis byl vytvořen automaticky">
            <a:extLst>
              <a:ext uri="{FF2B5EF4-FFF2-40B4-BE49-F238E27FC236}">
                <a16:creationId xmlns:a16="http://schemas.microsoft.com/office/drawing/2014/main" id="{70423F8A-9EE7-4E66-DF3B-45A3F923070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 b="17017"/>
          <a:stretch/>
        </p:blipFill>
        <p:spPr>
          <a:xfrm>
            <a:off x="-3175" y="0"/>
            <a:ext cx="12198350" cy="6858000"/>
          </a:xfrm>
        </p:spPr>
      </p:pic>
      <p:sp>
        <p:nvSpPr>
          <p:cNvPr id="7" name="Nadpis 12">
            <a:extLst>
              <a:ext uri="{FF2B5EF4-FFF2-40B4-BE49-F238E27FC236}">
                <a16:creationId xmlns:a16="http://schemas.microsoft.com/office/drawing/2014/main" id="{048D3BCA-0F5B-1F63-45D9-396C7F88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75" y="4363214"/>
            <a:ext cx="10800450" cy="1259638"/>
          </a:xfrm>
        </p:spPr>
        <p:txBody>
          <a:bodyPr/>
          <a:lstStyle/>
          <a:p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Beschermende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lekdorpel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EE75A41-9094-404B-9A4F-5155EBF7A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82" y="5757826"/>
            <a:ext cx="2068286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66380"/>
      </p:ext>
    </p:extLst>
  </p:cSld>
  <p:clrMapOvr>
    <a:masterClrMapping/>
  </p:clrMapOvr>
  <p:transition spd="slow" advClick="0" advTm="3000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obrázku 9" descr="Obsah obrázku venku, obloha, hrob, hřbitov&#10;&#10;Popis byl vytvořen automaticky">
            <a:extLst>
              <a:ext uri="{FF2B5EF4-FFF2-40B4-BE49-F238E27FC236}">
                <a16:creationId xmlns:a16="http://schemas.microsoft.com/office/drawing/2014/main" id="{3C57EAA3-569F-9207-7F11-0A490BBA8C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" r="15705" b="7875"/>
          <a:stretch/>
        </p:blipFill>
        <p:spPr>
          <a:xfrm>
            <a:off x="-3175" y="0"/>
            <a:ext cx="12198350" cy="6858000"/>
          </a:xfrm>
        </p:spPr>
      </p:pic>
      <p:sp>
        <p:nvSpPr>
          <p:cNvPr id="7" name="Nadpis 12">
            <a:extLst>
              <a:ext uri="{FF2B5EF4-FFF2-40B4-BE49-F238E27FC236}">
                <a16:creationId xmlns:a16="http://schemas.microsoft.com/office/drawing/2014/main" id="{048D3BCA-0F5B-1F63-45D9-396C7F88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632" y="4596131"/>
            <a:ext cx="10800450" cy="1259638"/>
          </a:xfrm>
        </p:spPr>
        <p:txBody>
          <a:bodyPr/>
          <a:lstStyle/>
          <a:p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Kappen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tegen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inregenen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42F2018-7EC2-3044-840E-1FC47E4B0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82" y="5757826"/>
            <a:ext cx="2068286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32267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9" descr="Obsah obrázku venku, obloha, hrob, hřbitov&#10;&#10;Popis byl vytvořen automaticky">
            <a:extLst>
              <a:ext uri="{FF2B5EF4-FFF2-40B4-BE49-F238E27FC236}">
                <a16:creationId xmlns:a16="http://schemas.microsoft.com/office/drawing/2014/main" id="{87C3772C-59BD-A942-A178-71D793B3BDA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" r="15705" b="7875"/>
          <a:stretch/>
        </p:blipFill>
        <p:spPr>
          <a:xfrm>
            <a:off x="-6350" y="0"/>
            <a:ext cx="12198350" cy="6858000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51C18F2-FE3E-FE40-9E38-9D2D643F4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82" y="5757826"/>
            <a:ext cx="2068286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91985"/>
      </p:ext>
    </p:extLst>
  </p:cSld>
  <p:clrMapOvr>
    <a:masterClrMapping/>
  </p:clrMapOvr>
  <p:transition spd="slow" advClick="0"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Luchtcapaciteit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10"/>
          </p:nvPr>
        </p:nvSpPr>
        <p:spPr>
          <a:xfrm>
            <a:off x="701675" y="2349500"/>
            <a:ext cx="5220000" cy="1650484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b="1" dirty="0">
                <a:solidFill>
                  <a:srgbClr val="009CDD"/>
                </a:solidFill>
              </a:rPr>
              <a:t>5000</a:t>
            </a:r>
            <a:r>
              <a:rPr lang="en-GB" b="1" dirty="0">
                <a:solidFill>
                  <a:srgbClr val="009CDD"/>
                </a:solidFill>
              </a:rPr>
              <a:t>m</a:t>
            </a:r>
            <a:r>
              <a:rPr lang="en-GB" b="1" baseline="30000" dirty="0">
                <a:solidFill>
                  <a:srgbClr val="009CDD"/>
                </a:solidFill>
              </a:rPr>
              <a:t>3</a:t>
            </a:r>
            <a:r>
              <a:rPr lang="en-GB" b="1" dirty="0">
                <a:solidFill>
                  <a:srgbClr val="009CDD"/>
                </a:solidFill>
              </a:rPr>
              <a:t>/h </a:t>
            </a:r>
            <a:r>
              <a:rPr lang="nl-NL" dirty="0"/>
              <a:t>nominale luchthoeveelheid bij externe druk van </a:t>
            </a:r>
            <a:r>
              <a:rPr lang="cs-CZ" b="1" dirty="0">
                <a:solidFill>
                  <a:srgbClr val="009CDD"/>
                </a:solidFill>
              </a:rPr>
              <a:t>300</a:t>
            </a:r>
            <a:r>
              <a:rPr lang="en-GB" b="1" dirty="0">
                <a:solidFill>
                  <a:srgbClr val="009CDD"/>
                </a:solidFill>
              </a:rPr>
              <a:t>Pa</a:t>
            </a:r>
            <a:endParaRPr lang="en-GB" dirty="0"/>
          </a:p>
        </p:txBody>
      </p:sp>
      <p:sp>
        <p:nvSpPr>
          <p:cNvPr id="3" name="Obdélník 2"/>
          <p:cNvSpPr/>
          <p:nvPr/>
        </p:nvSpPr>
        <p:spPr>
          <a:xfrm>
            <a:off x="6785235" y="5414356"/>
            <a:ext cx="238300" cy="14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9C8A16C8-8665-6861-A031-DAE7A90AA7FE}"/>
              </a:ext>
            </a:extLst>
          </p:cNvPr>
          <p:cNvSpPr/>
          <p:nvPr/>
        </p:nvSpPr>
        <p:spPr>
          <a:xfrm>
            <a:off x="6656387" y="1187450"/>
            <a:ext cx="3609975" cy="4260850"/>
          </a:xfrm>
          <a:custGeom>
            <a:avLst/>
            <a:gdLst>
              <a:gd name="connsiteX0" fmla="*/ 0 w 3609975"/>
              <a:gd name="connsiteY0" fmla="*/ 0 h 4260850"/>
              <a:gd name="connsiteX1" fmla="*/ 3175 w 3609975"/>
              <a:gd name="connsiteY1" fmla="*/ 3965575 h 4260850"/>
              <a:gd name="connsiteX2" fmla="*/ 454025 w 3609975"/>
              <a:gd name="connsiteY2" fmla="*/ 4032250 h 4260850"/>
              <a:gd name="connsiteX3" fmla="*/ 892175 w 3609975"/>
              <a:gd name="connsiteY3" fmla="*/ 4114800 h 4260850"/>
              <a:gd name="connsiteX4" fmla="*/ 1368425 w 3609975"/>
              <a:gd name="connsiteY4" fmla="*/ 4238625 h 4260850"/>
              <a:gd name="connsiteX5" fmla="*/ 1425575 w 3609975"/>
              <a:gd name="connsiteY5" fmla="*/ 4260850 h 4260850"/>
              <a:gd name="connsiteX6" fmla="*/ 3397250 w 3609975"/>
              <a:gd name="connsiteY6" fmla="*/ 4257675 h 4260850"/>
              <a:gd name="connsiteX7" fmla="*/ 3482975 w 3609975"/>
              <a:gd name="connsiteY7" fmla="*/ 3984625 h 4260850"/>
              <a:gd name="connsiteX8" fmla="*/ 3517900 w 3609975"/>
              <a:gd name="connsiteY8" fmla="*/ 3810000 h 4260850"/>
              <a:gd name="connsiteX9" fmla="*/ 3549650 w 3609975"/>
              <a:gd name="connsiteY9" fmla="*/ 3571875 h 4260850"/>
              <a:gd name="connsiteX10" fmla="*/ 3584575 w 3609975"/>
              <a:gd name="connsiteY10" fmla="*/ 3317875 h 4260850"/>
              <a:gd name="connsiteX11" fmla="*/ 3587750 w 3609975"/>
              <a:gd name="connsiteY11" fmla="*/ 3130550 h 4260850"/>
              <a:gd name="connsiteX12" fmla="*/ 3603625 w 3609975"/>
              <a:gd name="connsiteY12" fmla="*/ 2778125 h 4260850"/>
              <a:gd name="connsiteX13" fmla="*/ 3603625 w 3609975"/>
              <a:gd name="connsiteY13" fmla="*/ 2616200 h 4260850"/>
              <a:gd name="connsiteX14" fmla="*/ 3606800 w 3609975"/>
              <a:gd name="connsiteY14" fmla="*/ 2403475 h 4260850"/>
              <a:gd name="connsiteX15" fmla="*/ 3609975 w 3609975"/>
              <a:gd name="connsiteY15" fmla="*/ 2276475 h 4260850"/>
              <a:gd name="connsiteX16" fmla="*/ 3498850 w 3609975"/>
              <a:gd name="connsiteY16" fmla="*/ 2139950 h 4260850"/>
              <a:gd name="connsiteX17" fmla="*/ 3203575 w 3609975"/>
              <a:gd name="connsiteY17" fmla="*/ 1790700 h 4260850"/>
              <a:gd name="connsiteX18" fmla="*/ 2892425 w 3609975"/>
              <a:gd name="connsiteY18" fmla="*/ 1450975 h 4260850"/>
              <a:gd name="connsiteX19" fmla="*/ 2619375 w 3609975"/>
              <a:gd name="connsiteY19" fmla="*/ 1190625 h 4260850"/>
              <a:gd name="connsiteX20" fmla="*/ 2228850 w 3609975"/>
              <a:gd name="connsiteY20" fmla="*/ 873125 h 4260850"/>
              <a:gd name="connsiteX21" fmla="*/ 1927225 w 3609975"/>
              <a:gd name="connsiteY21" fmla="*/ 657225 h 4260850"/>
              <a:gd name="connsiteX22" fmla="*/ 1606550 w 3609975"/>
              <a:gd name="connsiteY22" fmla="*/ 466725 h 4260850"/>
              <a:gd name="connsiteX23" fmla="*/ 1152525 w 3609975"/>
              <a:gd name="connsiteY23" fmla="*/ 254000 h 4260850"/>
              <a:gd name="connsiteX24" fmla="*/ 825500 w 3609975"/>
              <a:gd name="connsiteY24" fmla="*/ 142875 h 4260850"/>
              <a:gd name="connsiteX25" fmla="*/ 479425 w 3609975"/>
              <a:gd name="connsiteY25" fmla="*/ 57150 h 4260850"/>
              <a:gd name="connsiteX26" fmla="*/ 282575 w 3609975"/>
              <a:gd name="connsiteY26" fmla="*/ 25400 h 4260850"/>
              <a:gd name="connsiteX27" fmla="*/ 0 w 3609975"/>
              <a:gd name="connsiteY27" fmla="*/ 0 h 426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609975" h="4260850">
                <a:moveTo>
                  <a:pt x="0" y="0"/>
                </a:moveTo>
                <a:cubicBezTo>
                  <a:pt x="1058" y="1321858"/>
                  <a:pt x="2117" y="2643717"/>
                  <a:pt x="3175" y="3965575"/>
                </a:cubicBezTo>
                <a:lnTo>
                  <a:pt x="454025" y="4032250"/>
                </a:lnTo>
                <a:lnTo>
                  <a:pt x="892175" y="4114800"/>
                </a:lnTo>
                <a:lnTo>
                  <a:pt x="1368425" y="4238625"/>
                </a:lnTo>
                <a:lnTo>
                  <a:pt x="1425575" y="4260850"/>
                </a:lnTo>
                <a:lnTo>
                  <a:pt x="3397250" y="4257675"/>
                </a:lnTo>
                <a:lnTo>
                  <a:pt x="3482975" y="3984625"/>
                </a:lnTo>
                <a:lnTo>
                  <a:pt x="3517900" y="3810000"/>
                </a:lnTo>
                <a:lnTo>
                  <a:pt x="3549650" y="3571875"/>
                </a:lnTo>
                <a:lnTo>
                  <a:pt x="3584575" y="3317875"/>
                </a:lnTo>
                <a:cubicBezTo>
                  <a:pt x="3585633" y="3255433"/>
                  <a:pt x="3586692" y="3192992"/>
                  <a:pt x="3587750" y="3130550"/>
                </a:cubicBezTo>
                <a:lnTo>
                  <a:pt x="3603625" y="2778125"/>
                </a:lnTo>
                <a:lnTo>
                  <a:pt x="3603625" y="2616200"/>
                </a:lnTo>
                <a:cubicBezTo>
                  <a:pt x="3604683" y="2545292"/>
                  <a:pt x="3605742" y="2474383"/>
                  <a:pt x="3606800" y="2403475"/>
                </a:cubicBezTo>
                <a:cubicBezTo>
                  <a:pt x="3607858" y="2361142"/>
                  <a:pt x="3608917" y="2318808"/>
                  <a:pt x="3609975" y="2276475"/>
                </a:cubicBezTo>
                <a:lnTo>
                  <a:pt x="3498850" y="2139950"/>
                </a:lnTo>
                <a:lnTo>
                  <a:pt x="3203575" y="1790700"/>
                </a:lnTo>
                <a:lnTo>
                  <a:pt x="2892425" y="1450975"/>
                </a:lnTo>
                <a:lnTo>
                  <a:pt x="2619375" y="1190625"/>
                </a:lnTo>
                <a:lnTo>
                  <a:pt x="2228850" y="873125"/>
                </a:lnTo>
                <a:lnTo>
                  <a:pt x="1927225" y="657225"/>
                </a:lnTo>
                <a:lnTo>
                  <a:pt x="1606550" y="466725"/>
                </a:lnTo>
                <a:lnTo>
                  <a:pt x="1152525" y="254000"/>
                </a:lnTo>
                <a:lnTo>
                  <a:pt x="825500" y="142875"/>
                </a:lnTo>
                <a:lnTo>
                  <a:pt x="479425" y="57150"/>
                </a:lnTo>
                <a:lnTo>
                  <a:pt x="282575" y="25400"/>
                </a:lnTo>
                <a:lnTo>
                  <a:pt x="0" y="0"/>
                </a:lnTo>
                <a:close/>
              </a:path>
            </a:pathLst>
          </a:custGeom>
          <a:pattFill prst="pct25">
            <a:fgClr>
              <a:srgbClr val="009CD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7548499"/>
              </p:ext>
            </p:extLst>
          </p:nvPr>
        </p:nvGraphicFramePr>
        <p:xfrm>
          <a:off x="6096000" y="309404"/>
          <a:ext cx="5877438" cy="6239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5B5E46D4-1903-1217-F835-C0EAE0F1F3AF}"/>
              </a:ext>
            </a:extLst>
          </p:cNvPr>
          <p:cNvCxnSpPr>
            <a:cxnSpLocks/>
          </p:cNvCxnSpPr>
          <p:nvPr/>
        </p:nvCxnSpPr>
        <p:spPr>
          <a:xfrm>
            <a:off x="10240962" y="4184650"/>
            <a:ext cx="0" cy="1296670"/>
          </a:xfrm>
          <a:prstGeom prst="line">
            <a:avLst/>
          </a:prstGeom>
          <a:ln w="19050">
            <a:solidFill>
              <a:srgbClr val="009CD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860EA1FD-31F8-C8EA-06B8-FC597445FF13}"/>
              </a:ext>
            </a:extLst>
          </p:cNvPr>
          <p:cNvCxnSpPr>
            <a:cxnSpLocks/>
          </p:cNvCxnSpPr>
          <p:nvPr/>
        </p:nvCxnSpPr>
        <p:spPr>
          <a:xfrm flipH="1">
            <a:off x="6625907" y="4184650"/>
            <a:ext cx="3640455" cy="0"/>
          </a:xfrm>
          <a:prstGeom prst="line">
            <a:avLst/>
          </a:prstGeom>
          <a:ln w="19050">
            <a:solidFill>
              <a:srgbClr val="009CD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C023FB9-5E86-C45B-EBF2-7E820C152CC7}"/>
              </a:ext>
            </a:extLst>
          </p:cNvPr>
          <p:cNvSpPr txBox="1"/>
          <p:nvPr/>
        </p:nvSpPr>
        <p:spPr>
          <a:xfrm>
            <a:off x="9873933" y="5427941"/>
            <a:ext cx="78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9CDD"/>
                </a:solidFill>
              </a:rPr>
              <a:t>5000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750D27C-E1B0-DDFC-37E7-9720067CDC68}"/>
              </a:ext>
            </a:extLst>
          </p:cNvPr>
          <p:cNvSpPr txBox="1"/>
          <p:nvPr/>
        </p:nvSpPr>
        <p:spPr>
          <a:xfrm>
            <a:off x="5711507" y="3999984"/>
            <a:ext cx="91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rgbClr val="009CDD"/>
                </a:solidFill>
              </a:rPr>
              <a:t>300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D575B5C-7C1A-34C3-5190-33CD9AF6EEE9}"/>
              </a:ext>
            </a:extLst>
          </p:cNvPr>
          <p:cNvSpPr txBox="1"/>
          <p:nvPr/>
        </p:nvSpPr>
        <p:spPr>
          <a:xfrm>
            <a:off x="9379131" y="5792613"/>
            <a:ext cx="2366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err="1"/>
              <a:t>Luchthoeveelheid</a:t>
            </a:r>
            <a:r>
              <a:rPr lang="en-GB" sz="1400" dirty="0"/>
              <a:t> </a:t>
            </a:r>
          </a:p>
          <a:p>
            <a:pPr algn="r"/>
            <a:r>
              <a:rPr lang="cs-CZ" sz="1400" dirty="0"/>
              <a:t>m</a:t>
            </a:r>
            <a:r>
              <a:rPr lang="cs-CZ" sz="1400" baseline="30000" dirty="0"/>
              <a:t>3</a:t>
            </a:r>
            <a:r>
              <a:rPr lang="cs-CZ" sz="1400" dirty="0"/>
              <a:t>/h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756ACE3-47CD-6B19-AE03-71E13A164051}"/>
              </a:ext>
            </a:extLst>
          </p:cNvPr>
          <p:cNvSpPr txBox="1"/>
          <p:nvPr/>
        </p:nvSpPr>
        <p:spPr>
          <a:xfrm rot="16200000">
            <a:off x="5538836" y="1412885"/>
            <a:ext cx="1527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/>
              <a:t>Druk</a:t>
            </a:r>
          </a:p>
          <a:p>
            <a:pPr algn="r"/>
            <a:r>
              <a:rPr lang="cs-CZ" sz="1400" dirty="0"/>
              <a:t> </a:t>
            </a:r>
            <a:r>
              <a:rPr lang="en-GB" sz="1400" dirty="0"/>
              <a:t>[</a:t>
            </a:r>
            <a:r>
              <a:rPr lang="cs-CZ" sz="1400" dirty="0"/>
              <a:t>Pa</a:t>
            </a:r>
            <a:r>
              <a:rPr lang="en-GB" sz="1400" dirty="0"/>
              <a:t>]</a:t>
            </a:r>
            <a:endParaRPr lang="cs-CZ" sz="1400" dirty="0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85B6D05B-686A-3D4C-B322-24E5C53EB851}"/>
              </a:ext>
            </a:extLst>
          </p:cNvPr>
          <p:cNvSpPr/>
          <p:nvPr/>
        </p:nvSpPr>
        <p:spPr>
          <a:xfrm>
            <a:off x="287382" y="5817913"/>
            <a:ext cx="2403566" cy="827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DB161C6C-97DB-8840-9310-F7B3BD5AA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5" y="5931397"/>
            <a:ext cx="1647581" cy="76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5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FF0E4DF-67AA-0C46-A219-9DF4DA56FBAB}"/>
              </a:ext>
            </a:extLst>
          </p:cNvPr>
          <p:cNvSpPr/>
          <p:nvPr/>
        </p:nvSpPr>
        <p:spPr>
          <a:xfrm>
            <a:off x="9518469" y="5216434"/>
            <a:ext cx="2542902" cy="1641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BF81761E-8604-DD4B-63F3-714B717FA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746" y="2304613"/>
            <a:ext cx="5394580" cy="1890000"/>
          </a:xfrm>
        </p:spPr>
        <p:txBody>
          <a:bodyPr anchor="ctr"/>
          <a:lstStyle/>
          <a:p>
            <a:r>
              <a:rPr lang="nl-NL" dirty="0"/>
              <a:t>Installatie </a:t>
            </a:r>
            <a:r>
              <a:rPr lang="nl-NL" dirty="0" err="1"/>
              <a:t>Ecovent</a:t>
            </a:r>
            <a:r>
              <a:rPr lang="nl-NL" dirty="0"/>
              <a:t> ALFA RTU </a:t>
            </a:r>
            <a:endParaRPr lang="cs-CZ" dirty="0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93E22DAB-63AF-60C9-9110-BF3C02D909C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53721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8AF7262-EBC8-8A47-8577-E64D593CA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82" y="5757826"/>
            <a:ext cx="2068286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93E22DAB-63AF-60C9-9110-BF3C02D909C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5372100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A98EEC3-493D-F201-B646-56E7B2719F65}"/>
              </a:ext>
            </a:extLst>
          </p:cNvPr>
          <p:cNvSpPr txBox="1"/>
          <p:nvPr/>
        </p:nvSpPr>
        <p:spPr>
          <a:xfrm>
            <a:off x="9607550" y="4643736"/>
            <a:ext cx="228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/>
              <a:t>Dak</a:t>
            </a:r>
            <a:r>
              <a:rPr lang="cs-CZ" sz="2200" dirty="0"/>
              <a:t> </a:t>
            </a:r>
            <a:r>
              <a:rPr lang="cs-CZ" sz="2200" dirty="0" err="1"/>
              <a:t>opening</a:t>
            </a:r>
            <a:endParaRPr lang="cs-CZ" sz="22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F530B88-C161-2B1A-028C-C36227476486}"/>
              </a:ext>
            </a:extLst>
          </p:cNvPr>
          <p:cNvSpPr txBox="1"/>
          <p:nvPr/>
        </p:nvSpPr>
        <p:spPr>
          <a:xfrm>
            <a:off x="9607550" y="3407521"/>
            <a:ext cx="228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/>
              <a:t>Dak</a:t>
            </a:r>
            <a:r>
              <a:rPr lang="cs-CZ" sz="2200" dirty="0"/>
              <a:t> </a:t>
            </a:r>
            <a:r>
              <a:rPr lang="cs-CZ" sz="2200" dirty="0" err="1"/>
              <a:t>opstand</a:t>
            </a:r>
            <a:endParaRPr lang="cs-CZ" sz="22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F487E1F-1C46-787F-CAAA-07A786649469}"/>
              </a:ext>
            </a:extLst>
          </p:cNvPr>
          <p:cNvSpPr txBox="1"/>
          <p:nvPr/>
        </p:nvSpPr>
        <p:spPr>
          <a:xfrm>
            <a:off x="9607550" y="2250972"/>
            <a:ext cx="228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/>
              <a:t>Geluiddemper</a:t>
            </a:r>
            <a:r>
              <a:rPr lang="cs-CZ" sz="2200" dirty="0">
                <a:solidFill>
                  <a:srgbClr val="009CDD"/>
                </a:solidFill>
              </a:rPr>
              <a:t>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84AE5F6-1645-6791-5A7D-119A7369A0B0}"/>
              </a:ext>
            </a:extLst>
          </p:cNvPr>
          <p:cNvSpPr txBox="1"/>
          <p:nvPr/>
        </p:nvSpPr>
        <p:spPr>
          <a:xfrm>
            <a:off x="9599930" y="938409"/>
            <a:ext cx="228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ALFA RTU </a:t>
            </a:r>
          </a:p>
        </p:txBody>
      </p:sp>
      <p:pic>
        <p:nvPicPr>
          <p:cNvPr id="10" name="ANIMATIE-BO-AIR.mp4">
            <a:hlinkClick r:id="" action="ppaction://media"/>
            <a:extLst>
              <a:ext uri="{FF2B5EF4-FFF2-40B4-BE49-F238E27FC236}">
                <a16:creationId xmlns:a16="http://schemas.microsoft.com/office/drawing/2014/main" id="{D67F7FCB-90E8-F14A-A161-BCF811B2F7B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5275" y="0"/>
            <a:ext cx="3552825" cy="685800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9629221-FBE6-6F48-96E0-B6797ECDE3DA}"/>
              </a:ext>
            </a:extLst>
          </p:cNvPr>
          <p:cNvSpPr/>
          <p:nvPr/>
        </p:nvSpPr>
        <p:spPr>
          <a:xfrm>
            <a:off x="9518469" y="5216434"/>
            <a:ext cx="2542902" cy="1641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71EA716-9911-0F4B-A9BE-EEA616DF8E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82" y="5757826"/>
            <a:ext cx="2068286" cy="96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1814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1000">
        <p159:morph option="byObject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</p:bldLst>
  </p:timing>
  <p:extLst>
    <p:ext uri="{E180D4A7-C9FB-4DFB-919C-405C955672EB}">
      <p14:showEvtLst xmlns:p14="http://schemas.microsoft.com/office/powerpoint/2010/main">
        <p14:playEvt time="5802" objId="10"/>
        <p14:stopEvt time="10016" objId="1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obrázku 11" descr="Obsah obrázku budova, Kompozitní materiál, beton, venku&#10;&#10;Popis byl vytvořen automaticky">
            <a:extLst>
              <a:ext uri="{FF2B5EF4-FFF2-40B4-BE49-F238E27FC236}">
                <a16:creationId xmlns:a16="http://schemas.microsoft.com/office/drawing/2014/main" id="{16D61405-60CB-68AD-7A73-9226536ED5C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7" r="28917"/>
          <a:stretch/>
        </p:blipFill>
        <p:spPr>
          <a:xfrm rot="5400000">
            <a:off x="2667000" y="-2670175"/>
            <a:ext cx="6858000" cy="12198350"/>
          </a:xfrm>
        </p:spPr>
      </p:pic>
      <p:sp>
        <p:nvSpPr>
          <p:cNvPr id="13" name="Nadpis 12">
            <a:extLst>
              <a:ext uri="{FF2B5EF4-FFF2-40B4-BE49-F238E27FC236}">
                <a16:creationId xmlns:a16="http://schemas.microsoft.com/office/drawing/2014/main" id="{3B9034A7-1E61-24AD-E7E2-E1018D7B6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25" y="4869700"/>
            <a:ext cx="10800450" cy="1259638"/>
          </a:xfrm>
        </p:spPr>
        <p:txBody>
          <a:bodyPr/>
          <a:lstStyle/>
          <a:p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Dak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opening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DD5C279-2876-3048-9065-3C8E19256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82" y="5757826"/>
            <a:ext cx="2068286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70126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obrázku 10" descr="Obsah obrázku Kompozitní materiál, zima, sníh, venku&#10;&#10;Popis byl vytvořen automaticky">
            <a:extLst>
              <a:ext uri="{FF2B5EF4-FFF2-40B4-BE49-F238E27FC236}">
                <a16:creationId xmlns:a16="http://schemas.microsoft.com/office/drawing/2014/main" id="{44A08B0B-C668-9198-F14C-3FD000CA53B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8" b="17462"/>
          <a:stretch/>
        </p:blipFill>
        <p:spPr>
          <a:xfrm>
            <a:off x="-3175" y="0"/>
            <a:ext cx="12198350" cy="6858000"/>
          </a:xfrm>
        </p:spPr>
      </p:pic>
      <p:sp>
        <p:nvSpPr>
          <p:cNvPr id="12" name="Nadpis 12">
            <a:extLst>
              <a:ext uri="{FF2B5EF4-FFF2-40B4-BE49-F238E27FC236}">
                <a16:creationId xmlns:a16="http://schemas.microsoft.com/office/drawing/2014/main" id="{E9A3FA4C-009B-125C-D914-94BEF4FE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25" y="4869700"/>
            <a:ext cx="10800450" cy="1259638"/>
          </a:xfrm>
        </p:spPr>
        <p:txBody>
          <a:bodyPr/>
          <a:lstStyle/>
          <a:p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Dak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opstand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DA4FE02-EC80-FE47-96E5-BAED84576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82" y="5757826"/>
            <a:ext cx="2068286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5430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 descr="Obsah obrázku venku, osoba, oblečení, boty&#10;&#10;Popis byl vytvořen automaticky">
            <a:extLst>
              <a:ext uri="{FF2B5EF4-FFF2-40B4-BE49-F238E27FC236}">
                <a16:creationId xmlns:a16="http://schemas.microsoft.com/office/drawing/2014/main" id="{5E5EA0CA-B1B0-C460-3EC1-DA6F31F22FF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16022" r="15767" b="20820"/>
          <a:stretch/>
        </p:blipFill>
        <p:spPr>
          <a:xfrm>
            <a:off x="-3175" y="0"/>
            <a:ext cx="12198350" cy="6858000"/>
          </a:xfrm>
        </p:spPr>
      </p:pic>
      <p:sp>
        <p:nvSpPr>
          <p:cNvPr id="8" name="Nadpis 12">
            <a:extLst>
              <a:ext uri="{FF2B5EF4-FFF2-40B4-BE49-F238E27FC236}">
                <a16:creationId xmlns:a16="http://schemas.microsoft.com/office/drawing/2014/main" id="{78F44D6F-A965-2ADC-9CB1-29CF74E59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25" y="4869700"/>
            <a:ext cx="10800450" cy="1259638"/>
          </a:xfrm>
        </p:spPr>
        <p:txBody>
          <a:bodyPr/>
          <a:lstStyle/>
          <a:p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Montage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dak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opstand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DE36647-FF38-E148-970B-C46250793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82" y="5757826"/>
            <a:ext cx="2068286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09276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 descr="Obsah obrázku venku, osoba, oblečení, obloha&#10;&#10;Popis byl vytvořen automaticky">
            <a:extLst>
              <a:ext uri="{FF2B5EF4-FFF2-40B4-BE49-F238E27FC236}">
                <a16:creationId xmlns:a16="http://schemas.microsoft.com/office/drawing/2014/main" id="{C3A60F58-FC0C-5D80-0835-7324AF20221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t="11157" b="22044"/>
          <a:stretch/>
        </p:blipFill>
        <p:spPr>
          <a:xfrm>
            <a:off x="-3175" y="0"/>
            <a:ext cx="12198350" cy="6858000"/>
          </a:xfrm>
        </p:spPr>
      </p:pic>
      <p:sp>
        <p:nvSpPr>
          <p:cNvPr id="7" name="Nadpis 12">
            <a:extLst>
              <a:ext uri="{FF2B5EF4-FFF2-40B4-BE49-F238E27FC236}">
                <a16:creationId xmlns:a16="http://schemas.microsoft.com/office/drawing/2014/main" id="{13005A98-B030-AC5A-93BF-38CED7E0C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25" y="4869700"/>
            <a:ext cx="10800450" cy="1259638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Montage geluiddemper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Šipka: dolů 7">
            <a:extLst>
              <a:ext uri="{FF2B5EF4-FFF2-40B4-BE49-F238E27FC236}">
                <a16:creationId xmlns:a16="http://schemas.microsoft.com/office/drawing/2014/main" id="{3F1B42E8-B480-F26F-5113-3140D0134344}"/>
              </a:ext>
            </a:extLst>
          </p:cNvPr>
          <p:cNvSpPr/>
          <p:nvPr/>
        </p:nvSpPr>
        <p:spPr>
          <a:xfrm>
            <a:off x="3444240" y="2277860"/>
            <a:ext cx="457200" cy="579120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D04C4E4E-8D84-64BA-D1B9-C38A61FF9C25}"/>
              </a:ext>
            </a:extLst>
          </p:cNvPr>
          <p:cNvSpPr/>
          <p:nvPr/>
        </p:nvSpPr>
        <p:spPr>
          <a:xfrm>
            <a:off x="5257800" y="1698740"/>
            <a:ext cx="457200" cy="579120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416BC08-949F-8148-BEE5-5071E94C3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82" y="5757826"/>
            <a:ext cx="2068286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39294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 descr="Obsah obrázku osoba, oblečení, venku, boty&#10;&#10;Popis byl vytvořen automaticky">
            <a:extLst>
              <a:ext uri="{FF2B5EF4-FFF2-40B4-BE49-F238E27FC236}">
                <a16:creationId xmlns:a16="http://schemas.microsoft.com/office/drawing/2014/main" id="{F8A01980-50FD-4FEA-0EF8-69FEEDAA788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6" r="13768" b="24563"/>
          <a:stretch/>
        </p:blipFill>
        <p:spPr>
          <a:xfrm>
            <a:off x="-3175" y="0"/>
            <a:ext cx="12198350" cy="6858000"/>
          </a:xfrm>
        </p:spPr>
      </p:pic>
      <p:sp>
        <p:nvSpPr>
          <p:cNvPr id="7" name="Nadpis 12">
            <a:extLst>
              <a:ext uri="{FF2B5EF4-FFF2-40B4-BE49-F238E27FC236}">
                <a16:creationId xmlns:a16="http://schemas.microsoft.com/office/drawing/2014/main" id="{048D3BCA-0F5B-1F63-45D9-396C7F88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25" y="4869700"/>
            <a:ext cx="10800450" cy="1259638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Isoleren dak opstand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2A719B0-8361-4F49-9429-EB0B0F075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82" y="5757826"/>
            <a:ext cx="2068286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74676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.1"/>
</p:tagLst>
</file>

<file path=ppt/theme/theme1.xml><?xml version="1.0" encoding="utf-8"?>
<a:theme xmlns:a="http://schemas.openxmlformats.org/drawingml/2006/main" name="Úvodní">
  <a:themeElements>
    <a:clrScheme name="2VV2020">
      <a:dk1>
        <a:srgbClr val="292929"/>
      </a:dk1>
      <a:lt1>
        <a:sysClr val="window" lastClr="FFFFFF"/>
      </a:lt1>
      <a:dk2>
        <a:srgbClr val="292929"/>
      </a:dk2>
      <a:lt2>
        <a:srgbClr val="FFFFFF"/>
      </a:lt2>
      <a:accent1>
        <a:srgbClr val="D51317"/>
      </a:accent1>
      <a:accent2>
        <a:srgbClr val="009CDD"/>
      </a:accent2>
      <a:accent3>
        <a:srgbClr val="004D9D"/>
      </a:accent3>
      <a:accent4>
        <a:srgbClr val="292929"/>
      </a:accent4>
      <a:accent5>
        <a:srgbClr val="525252"/>
      </a:accent5>
      <a:accent6>
        <a:srgbClr val="A5A5A5"/>
      </a:accent6>
      <a:hlink>
        <a:srgbClr val="191919"/>
      </a:hlink>
      <a:folHlink>
        <a:srgbClr val="191919"/>
      </a:folHlink>
    </a:clrScheme>
    <a:fontScheme name="2VV2020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bsahové">
  <a:themeElements>
    <a:clrScheme name="2VV2020">
      <a:dk1>
        <a:srgbClr val="292929"/>
      </a:dk1>
      <a:lt1>
        <a:sysClr val="window" lastClr="FFFFFF"/>
      </a:lt1>
      <a:dk2>
        <a:srgbClr val="292929"/>
      </a:dk2>
      <a:lt2>
        <a:srgbClr val="FFFFFF"/>
      </a:lt2>
      <a:accent1>
        <a:srgbClr val="D51317"/>
      </a:accent1>
      <a:accent2>
        <a:srgbClr val="009CDD"/>
      </a:accent2>
      <a:accent3>
        <a:srgbClr val="004D9D"/>
      </a:accent3>
      <a:accent4>
        <a:srgbClr val="292929"/>
      </a:accent4>
      <a:accent5>
        <a:srgbClr val="525252"/>
      </a:accent5>
      <a:accent6>
        <a:srgbClr val="A5A5A5"/>
      </a:accent6>
      <a:hlink>
        <a:srgbClr val="191919"/>
      </a:hlink>
      <a:folHlink>
        <a:srgbClr val="191919"/>
      </a:folHlink>
    </a:clrScheme>
    <a:fontScheme name="2VV2020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Závěrečný">
  <a:themeElements>
    <a:clrScheme name="2VV2020">
      <a:dk1>
        <a:srgbClr val="292929"/>
      </a:dk1>
      <a:lt1>
        <a:sysClr val="window" lastClr="FFFFFF"/>
      </a:lt1>
      <a:dk2>
        <a:srgbClr val="292929"/>
      </a:dk2>
      <a:lt2>
        <a:srgbClr val="FFFFFF"/>
      </a:lt2>
      <a:accent1>
        <a:srgbClr val="D51317"/>
      </a:accent1>
      <a:accent2>
        <a:srgbClr val="009CDD"/>
      </a:accent2>
      <a:accent3>
        <a:srgbClr val="004D9D"/>
      </a:accent3>
      <a:accent4>
        <a:srgbClr val="292929"/>
      </a:accent4>
      <a:accent5>
        <a:srgbClr val="525252"/>
      </a:accent5>
      <a:accent6>
        <a:srgbClr val="A5A5A5"/>
      </a:accent6>
      <a:hlink>
        <a:srgbClr val="191919"/>
      </a:hlink>
      <a:folHlink>
        <a:srgbClr val="191919"/>
      </a:folHlink>
    </a:clrScheme>
    <a:fontScheme name="2VV2020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nuál">
  <a:themeElements>
    <a:clrScheme name="2VV2020">
      <a:dk1>
        <a:srgbClr val="292929"/>
      </a:dk1>
      <a:lt1>
        <a:sysClr val="window" lastClr="FFFFFF"/>
      </a:lt1>
      <a:dk2>
        <a:srgbClr val="292929"/>
      </a:dk2>
      <a:lt2>
        <a:srgbClr val="FFFFFF"/>
      </a:lt2>
      <a:accent1>
        <a:srgbClr val="D51317"/>
      </a:accent1>
      <a:accent2>
        <a:srgbClr val="009CDD"/>
      </a:accent2>
      <a:accent3>
        <a:srgbClr val="004D9D"/>
      </a:accent3>
      <a:accent4>
        <a:srgbClr val="292929"/>
      </a:accent4>
      <a:accent5>
        <a:srgbClr val="525252"/>
      </a:accent5>
      <a:accent6>
        <a:srgbClr val="A5A5A5"/>
      </a:accent6>
      <a:hlink>
        <a:srgbClr val="191919"/>
      </a:hlink>
      <a:folHlink>
        <a:srgbClr val="191919"/>
      </a:folHlink>
    </a:clrScheme>
    <a:fontScheme name="2VV2020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19289</TotalTime>
  <Words>79</Words>
  <Application>Microsoft Macintosh PowerPoint</Application>
  <PresentationFormat>Breedbeeld</PresentationFormat>
  <Paragraphs>42</Paragraphs>
  <Slides>19</Slides>
  <Notes>17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4</vt:i4>
      </vt:variant>
      <vt:variant>
        <vt:lpstr>Diatitels</vt:lpstr>
      </vt:variant>
      <vt:variant>
        <vt:i4>19</vt:i4>
      </vt:variant>
    </vt:vector>
  </HeadingPairs>
  <TitlesOfParts>
    <vt:vector size="26" baseType="lpstr">
      <vt:lpstr>Arial</vt:lpstr>
      <vt:lpstr>Calibri</vt:lpstr>
      <vt:lpstr>Verdana</vt:lpstr>
      <vt:lpstr>Úvodní</vt:lpstr>
      <vt:lpstr>Obsahové</vt:lpstr>
      <vt:lpstr>Závěrečný</vt:lpstr>
      <vt:lpstr>Manuál</vt:lpstr>
      <vt:lpstr>PowerPoint-presentatie</vt:lpstr>
      <vt:lpstr>Luchtcapaciteit</vt:lpstr>
      <vt:lpstr>Installatie Ecovent ALFA RTU </vt:lpstr>
      <vt:lpstr>PowerPoint-presentatie</vt:lpstr>
      <vt:lpstr>Dak opening</vt:lpstr>
      <vt:lpstr>Dak opstand</vt:lpstr>
      <vt:lpstr>Montage dak opstand</vt:lpstr>
      <vt:lpstr>Montage geluiddemper</vt:lpstr>
      <vt:lpstr>Isoleren dak opstand</vt:lpstr>
      <vt:lpstr>PowerPoint-presentatie</vt:lpstr>
      <vt:lpstr>PowerPoint-presentatie</vt:lpstr>
      <vt:lpstr>PowerPoint-presentatie</vt:lpstr>
      <vt:lpstr>Afkitten geluiddemper</vt:lpstr>
      <vt:lpstr>PowerPoint-presentatie</vt:lpstr>
      <vt:lpstr>Plaatsing ALFA rtu unit</vt:lpstr>
      <vt:lpstr>Beschermende lekdorpel</vt:lpstr>
      <vt:lpstr>Beschermende lekdorpel</vt:lpstr>
      <vt:lpstr>Kappen tegen inregenen</vt:lpstr>
      <vt:lpstr>PowerPoint-presentatie</vt:lpstr>
    </vt:vector>
  </TitlesOfParts>
  <Company>2VV s.r.o.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ALFA 85 Redesign presentation</dc:title>
  <dc:subject>ALFA 85 Redesign</dc:subject>
  <dc:creator>marta.kunzmannova@2vv.cz</dc:creator>
  <cp:lastModifiedBy>Leonie Jeurissen</cp:lastModifiedBy>
  <cp:revision>996</cp:revision>
  <dcterms:created xsi:type="dcterms:W3CDTF">2020-04-27T12:04:52Z</dcterms:created>
  <dcterms:modified xsi:type="dcterms:W3CDTF">2024-01-31T11:26:58Z</dcterms:modified>
</cp:coreProperties>
</file>